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951" r:id="rId2"/>
    <p:sldId id="952" r:id="rId3"/>
    <p:sldId id="957" r:id="rId4"/>
    <p:sldId id="953" r:id="rId5"/>
    <p:sldId id="954" r:id="rId6"/>
    <p:sldId id="955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E108C-8D79-483C-9960-3175689D8BEF}" type="datetimeFigureOut">
              <a:rPr lang="da-DK" smtClean="0"/>
              <a:t>14-04-2025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788D9-7237-4BBE-BC16-0B43D16AD4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348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Examiner should only exercise option to repeat when the applicant has made a minor error, and it is clear that the applicant is aware of the issue, and how to resolve it without requiring training input.</a:t>
            </a:r>
          </a:p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 CAA Equivalent of Repeat but without any briefing.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02480-D23D-4FAD-9AD0-B66A48676EAC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784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02480-D23D-4FAD-9AD0-B66A48676EAC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041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 failure in the item, the Safety of Flight is not an issue, leading to Partial Pass and second attempt. 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takes place as a separate event.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02480-D23D-4FAD-9AD0-B66A48676EAC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747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0" y="1"/>
            <a:ext cx="12192000" cy="6845300"/>
            <a:chOff x="6773" y="6773"/>
            <a:chExt cx="9144000" cy="6845257"/>
          </a:xfrm>
        </p:grpSpPr>
        <p:pic>
          <p:nvPicPr>
            <p:cNvPr id="5" name="Picture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09" t="30705" r="25195" b="8446"/>
            <a:stretch>
              <a:fillRect/>
            </a:stretch>
          </p:blipFill>
          <p:spPr bwMode="auto">
            <a:xfrm>
              <a:off x="6773" y="6773"/>
              <a:ext cx="9144000" cy="6845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 userDrawn="1"/>
          </p:nvSpPr>
          <p:spPr>
            <a:xfrm>
              <a:off x="9948" y="6773"/>
              <a:ext cx="9140825" cy="6845257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71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684" b="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4233" y="1589"/>
            <a:ext cx="12200467" cy="4467226"/>
          </a:xfrm>
          <a:prstGeom prst="rect">
            <a:avLst/>
          </a:prstGeom>
          <a:solidFill>
            <a:srgbClr val="558ED5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684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8466" y="4476751"/>
            <a:ext cx="12215284" cy="241935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684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917700" y="6383340"/>
            <a:ext cx="8331200" cy="4662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10" b="0" kern="0" dirty="0">
                <a:solidFill>
                  <a:srgbClr val="FFFFFF"/>
                </a:solidFill>
                <a:latin typeface="Arial Narrow" panose="020B0606020202030204" pitchFamily="34" charset="0"/>
              </a:rPr>
              <a:t>PROPRIETARY NOTICE: The information contained herein is confidential and/or proprietary to CAE  Inc., and shall not be reproduced or disclosed in whole or in part, or used for any purpose whatsoever unless authorized in writing by © CAE Inc. 2016</a:t>
            </a:r>
          </a:p>
          <a:p>
            <a:pPr algn="ctr"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10" b="0" kern="0" dirty="0">
                <a:solidFill>
                  <a:srgbClr val="FFFFFF"/>
                </a:solidFill>
                <a:latin typeface="Arial Narrow" panose="020B0606020202030204" pitchFamily="34" charset="0"/>
              </a:rPr>
              <a:t>DISCLAIMER: The material presented here is intended to be used for training purposes only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486652" y="712788"/>
            <a:ext cx="2210862" cy="2862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0" b="1" kern="0" dirty="0">
                <a:solidFill>
                  <a:srgbClr val="182A54"/>
                </a:solidFill>
                <a:latin typeface="Arial Narrow" panose="020B0606020202030204" pitchFamily="34" charset="0"/>
              </a:rPr>
              <a:t>BUSINESS AVIATION TRAINING</a:t>
            </a:r>
            <a:endParaRPr lang="en-CA" sz="1260" b="1" kern="0" dirty="0">
              <a:solidFill>
                <a:srgbClr val="182A54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21166" y="4465638"/>
            <a:ext cx="122152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68" y="338140"/>
            <a:ext cx="1286933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800" y="5522400"/>
            <a:ext cx="11385600" cy="496800"/>
          </a:xfrm>
        </p:spPr>
        <p:txBody>
          <a:bodyPr anchor="ctr"/>
          <a:lstStyle>
            <a:lvl1pPr marL="0" marR="0" indent="0" algn="l" defTabSz="347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2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3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7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0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94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67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41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15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88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340" y="4890832"/>
            <a:ext cx="11384645" cy="626400"/>
          </a:xfrm>
        </p:spPr>
        <p:txBody>
          <a:bodyPr/>
          <a:lstStyle>
            <a:lvl1pPr algn="l">
              <a:defRPr sz="189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C610D5ED-1132-4013-A330-8FA37E039306}"/>
              </a:ext>
            </a:extLst>
          </p:cNvPr>
          <p:cNvSpPr txBox="1">
            <a:spLocks/>
          </p:cNvSpPr>
          <p:nvPr userDrawn="1"/>
        </p:nvSpPr>
        <p:spPr>
          <a:xfrm>
            <a:off x="10134602" y="6418420"/>
            <a:ext cx="1846263" cy="288925"/>
          </a:xfrm>
          <a:prstGeom prst="rect">
            <a:avLst/>
          </a:prstGeom>
        </p:spPr>
        <p:txBody>
          <a:bodyPr lIns="34718" tIns="17360" rIns="34718" bIns="1736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166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10" dirty="0"/>
              <a:t>EASA – TMT- ORI</a:t>
            </a:r>
          </a:p>
          <a:p>
            <a:pPr defTabSz="4166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10" dirty="0"/>
              <a:t>February 2019</a:t>
            </a:r>
          </a:p>
        </p:txBody>
      </p:sp>
    </p:spTree>
    <p:extLst>
      <p:ext uri="{BB962C8B-B14F-4D97-AF65-F5344CB8AC3E}">
        <p14:creationId xmlns:p14="http://schemas.microsoft.com/office/powerpoint/2010/main" val="197386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89892" y="600588"/>
            <a:ext cx="5622725" cy="4408432"/>
          </a:xfrm>
        </p:spPr>
        <p:txBody>
          <a:bodyPr>
            <a:noAutofit/>
          </a:bodyPr>
          <a:lstStyle>
            <a:lvl1pPr marL="103670" indent="-103670">
              <a:spcBef>
                <a:spcPts val="0"/>
              </a:spcBef>
              <a:spcAft>
                <a:spcPts val="229"/>
              </a:spcAft>
              <a:defRPr sz="760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0625" indent="-97040">
              <a:spcBef>
                <a:spcPts val="0"/>
              </a:spcBef>
              <a:spcAft>
                <a:spcPts val="229"/>
              </a:spcAft>
              <a:defRPr sz="684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10460" indent="-63287">
              <a:spcBef>
                <a:spcPts val="0"/>
              </a:spcBef>
              <a:spcAft>
                <a:spcPts val="229"/>
              </a:spcAft>
              <a:defRPr lang="en-US" sz="607" kern="1200" baseline="0" dirty="0" smtClean="0">
                <a:solidFill>
                  <a:srgbClr val="182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10972800" cy="468630"/>
          </a:xfrm>
        </p:spPr>
        <p:txBody>
          <a:bodyPr/>
          <a:lstStyle>
            <a:lvl1pPr algn="l">
              <a:defRPr sz="91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190367" y="600588"/>
            <a:ext cx="5622725" cy="4408432"/>
          </a:xfrm>
        </p:spPr>
        <p:txBody>
          <a:bodyPr>
            <a:noAutofit/>
          </a:bodyPr>
          <a:lstStyle>
            <a:lvl1pPr marL="103670" indent="-103670">
              <a:spcBef>
                <a:spcPts val="0"/>
              </a:spcBef>
              <a:spcAft>
                <a:spcPts val="229"/>
              </a:spcAft>
              <a:defRPr sz="760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0625" indent="-97040">
              <a:spcBef>
                <a:spcPts val="0"/>
              </a:spcBef>
              <a:spcAft>
                <a:spcPts val="229"/>
              </a:spcAft>
              <a:defRPr sz="684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10460" indent="-63287">
              <a:spcBef>
                <a:spcPts val="0"/>
              </a:spcBef>
              <a:spcAft>
                <a:spcPts val="229"/>
              </a:spcAft>
              <a:defRPr lang="en-US" sz="607" kern="1200" baseline="0" dirty="0" smtClean="0">
                <a:solidFill>
                  <a:srgbClr val="182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9127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55600" y="694233"/>
            <a:ext cx="5331968" cy="5487112"/>
          </a:xfrm>
        </p:spPr>
        <p:txBody>
          <a:bodyPr>
            <a:noAutofit/>
          </a:bodyPr>
          <a:lstStyle>
            <a:lvl1pPr marL="130190" indent="-130190">
              <a:spcBef>
                <a:spcPts val="229"/>
              </a:spcBef>
              <a:spcAft>
                <a:spcPts val="229"/>
              </a:spcAft>
              <a:defRPr lang="en-US" sz="760" kern="1200" baseline="0" dirty="0" smtClean="0">
                <a:solidFill>
                  <a:srgbClr val="182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spcBef>
                <a:spcPts val="229"/>
              </a:spcBef>
              <a:spcAft>
                <a:spcPts val="229"/>
              </a:spcAft>
              <a:defRPr sz="684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3966" indent="-86794">
              <a:spcBef>
                <a:spcPts val="229"/>
              </a:spcBef>
              <a:spcAft>
                <a:spcPts val="229"/>
              </a:spcAft>
              <a:defRPr lang="en-US" sz="607" kern="1200" baseline="0" dirty="0" smtClean="0">
                <a:solidFill>
                  <a:srgbClr val="182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6126485" y="711811"/>
            <a:ext cx="5693809" cy="5469534"/>
          </a:xfr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 lang="en-CA" sz="607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CA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466344"/>
          </a:xfrm>
        </p:spPr>
        <p:txBody>
          <a:bodyPr/>
          <a:lstStyle>
            <a:lvl1pPr algn="l">
              <a:defRPr sz="91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5871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071622" y="692430"/>
            <a:ext cx="5961887" cy="5498059"/>
          </a:xfrm>
        </p:spPr>
        <p:txBody>
          <a:bodyPr>
            <a:noAutofit/>
          </a:bodyPr>
          <a:lstStyle>
            <a:lvl1pPr marL="130190" indent="-130190">
              <a:spcBef>
                <a:spcPts val="229"/>
              </a:spcBef>
              <a:spcAft>
                <a:spcPts val="229"/>
              </a:spcAft>
              <a:defRPr lang="en-US" sz="760" kern="1200" baseline="0" dirty="0" smtClean="0">
                <a:solidFill>
                  <a:srgbClr val="182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spcBef>
                <a:spcPts val="229"/>
              </a:spcBef>
              <a:spcAft>
                <a:spcPts val="229"/>
              </a:spcAft>
              <a:defRPr sz="684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229"/>
              </a:spcBef>
              <a:spcAft>
                <a:spcPts val="229"/>
              </a:spcAft>
              <a:defRPr sz="684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icture Placeholder 17"/>
          <p:cNvSpPr>
            <a:spLocks noGrp="1" noChangeAspect="1"/>
          </p:cNvSpPr>
          <p:nvPr>
            <p:ph type="pic" sz="quarter" idx="15"/>
          </p:nvPr>
        </p:nvSpPr>
        <p:spPr>
          <a:xfrm>
            <a:off x="313333" y="692430"/>
            <a:ext cx="5346803" cy="5498059"/>
          </a:xfr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 lang="en-CA" sz="607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CA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972800" cy="475170"/>
          </a:xfrm>
        </p:spPr>
        <p:txBody>
          <a:bodyPr/>
          <a:lstStyle>
            <a:lvl1pPr algn="l">
              <a:defRPr sz="91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5463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6" t="32530" r="30251" b="49709"/>
          <a:stretch>
            <a:fillRect/>
          </a:stretch>
        </p:blipFill>
        <p:spPr bwMode="auto">
          <a:xfrm>
            <a:off x="0" y="2132015"/>
            <a:ext cx="12192000" cy="279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8467" y="1098550"/>
            <a:ext cx="12192000" cy="4464050"/>
          </a:xfrm>
          <a:prstGeom prst="rect">
            <a:avLst/>
          </a:prstGeom>
          <a:solidFill>
            <a:srgbClr val="558ED5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684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8101"/>
            <a:ext cx="12192000" cy="68453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684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1228725"/>
            <a:ext cx="12192000" cy="4464050"/>
          </a:xfrm>
          <a:prstGeom prst="rect">
            <a:avLst/>
          </a:prstGeom>
          <a:solidFill>
            <a:srgbClr val="558ED5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684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276727"/>
            <a:ext cx="12192000" cy="2606675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684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-1587"/>
            <a:ext cx="12192000" cy="2592388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684" b="0" kern="0" dirty="0">
              <a:solidFill>
                <a:sysClr val="windowText" lastClr="000000"/>
              </a:solidFill>
            </a:endParaRPr>
          </a:p>
        </p:txBody>
      </p:sp>
      <p:pic>
        <p:nvPicPr>
          <p:cNvPr id="9" name="Pictur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/>
          <a:stretch>
            <a:fillRect/>
          </a:stretch>
        </p:blipFill>
        <p:spPr bwMode="auto">
          <a:xfrm>
            <a:off x="10892367" y="66677"/>
            <a:ext cx="912284" cy="40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2590800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4267200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4097869" y="6575427"/>
            <a:ext cx="1077539" cy="1449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42" b="0" kern="0" dirty="0">
                <a:latin typeface="Arial Narrow" panose="020B0606020202030204" pitchFamily="34" charset="0"/>
              </a:rPr>
              <a:t>Confidential and/or proprietary product of ©CAE Inc. 2016</a:t>
            </a:r>
          </a:p>
        </p:txBody>
      </p:sp>
      <p:sp>
        <p:nvSpPr>
          <p:cNvPr id="13" name="Text Placeholder 25"/>
          <p:cNvSpPr txBox="1">
            <a:spLocks/>
          </p:cNvSpPr>
          <p:nvPr userDrawn="1"/>
        </p:nvSpPr>
        <p:spPr>
          <a:xfrm>
            <a:off x="328086" y="0"/>
            <a:ext cx="10441516" cy="546100"/>
          </a:xfrm>
          <a:prstGeom prst="rect">
            <a:avLst/>
          </a:prstGeom>
        </p:spPr>
        <p:txBody>
          <a:bodyPr lIns="13669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7173" fontAlgn="auto">
              <a:spcAft>
                <a:spcPts val="0"/>
              </a:spcAft>
              <a:defRPr/>
            </a:pPr>
            <a:r>
              <a:rPr lang="en-US" sz="456" b="0" dirty="0"/>
              <a:t>Course Title &gt; Lesson Title</a:t>
            </a:r>
            <a:endParaRPr lang="en-CA" sz="456" b="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30202" y="6577013"/>
            <a:ext cx="120226" cy="144976"/>
          </a:xfrm>
          <a:prstGeom prst="rect">
            <a:avLst/>
          </a:prstGeom>
          <a:noFill/>
        </p:spPr>
        <p:txBody>
          <a:bodyPr wrap="none" lIns="0" rIns="0">
            <a:spAutoFit/>
          </a:bodyPr>
          <a:lstStyle/>
          <a:p>
            <a:pPr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2" b="0" kern="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Rev 1.0</a:t>
            </a:r>
            <a:endParaRPr lang="en-CA" sz="342" b="0" kern="0" dirty="0">
              <a:solidFill>
                <a:srgbClr val="FFFFF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11381317" y="6580190"/>
            <a:ext cx="592667" cy="192088"/>
          </a:xfrm>
          <a:prstGeom prst="rect">
            <a:avLst/>
          </a:prstGeom>
        </p:spPr>
        <p:txBody>
          <a:bodyPr lIns="34718" tIns="17360" rIns="34718" bIns="1736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7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42" b="0" dirty="0">
                <a:solidFill>
                  <a:srgbClr val="FFFFFF"/>
                </a:solidFill>
              </a:rPr>
              <a:t>of xx</a:t>
            </a:r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11144251" y="6580189"/>
            <a:ext cx="508000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47173" fontAlgn="auto">
              <a:spcBef>
                <a:spcPts val="0"/>
              </a:spcBef>
              <a:spcAft>
                <a:spcPts val="0"/>
              </a:spcAft>
              <a:defRPr/>
            </a:pPr>
            <a:fld id="{B4B20F37-1F2B-4FB6-A45A-CBC64AAD514C}" type="slidenum">
              <a:rPr lang="en-CA" sz="342" b="0" smtClean="0">
                <a:solidFill>
                  <a:srgbClr val="FFFFFF"/>
                </a:solidFill>
              </a:rPr>
              <a:pPr algn="r" defTabSz="347173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CA" sz="342" b="0" dirty="0">
              <a:solidFill>
                <a:srgbClr val="FFFFFF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814075" y="2857498"/>
            <a:ext cx="10850548" cy="1143000"/>
          </a:xfrm>
        </p:spPr>
        <p:txBody>
          <a:bodyPr/>
          <a:lstStyle>
            <a:lvl1pPr algn="r">
              <a:defRPr sz="1216">
                <a:solidFill>
                  <a:srgbClr val="182A5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1680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19144" y="1627995"/>
            <a:ext cx="5105000" cy="4525921"/>
          </a:xfrm>
        </p:spPr>
        <p:txBody>
          <a:bodyPr>
            <a:noAutofit/>
          </a:bodyPr>
          <a:lstStyle>
            <a:lvl1pPr marL="130190" indent="-130190">
              <a:spcBef>
                <a:spcPts val="229"/>
              </a:spcBef>
              <a:spcAft>
                <a:spcPts val="229"/>
              </a:spcAft>
              <a:defRPr lang="en-US" sz="760" kern="1200" baseline="0" dirty="0" smtClean="0">
                <a:solidFill>
                  <a:srgbClr val="182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spcBef>
                <a:spcPts val="229"/>
              </a:spcBef>
              <a:spcAft>
                <a:spcPts val="229"/>
              </a:spcAft>
              <a:defRPr sz="684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3966" indent="-86794">
              <a:spcBef>
                <a:spcPts val="229"/>
              </a:spcBef>
              <a:spcAft>
                <a:spcPts val="229"/>
              </a:spcAft>
              <a:defRPr lang="en-US" sz="607" kern="1200" baseline="0" dirty="0" smtClean="0">
                <a:solidFill>
                  <a:srgbClr val="182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icture Placeholder 17"/>
          <p:cNvSpPr>
            <a:spLocks noGrp="1" noChangeAspect="1"/>
          </p:cNvSpPr>
          <p:nvPr>
            <p:ph type="pic" sz="quarter" idx="15"/>
          </p:nvPr>
        </p:nvSpPr>
        <p:spPr>
          <a:xfrm>
            <a:off x="6062472" y="1625736"/>
            <a:ext cx="5680541" cy="3961247"/>
          </a:xfr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 lang="en-CA" sz="607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CA" noProof="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344767" y="595164"/>
            <a:ext cx="10628036" cy="381000"/>
          </a:xfrm>
        </p:spPr>
        <p:txBody>
          <a:bodyPr>
            <a:noAutofit/>
          </a:bodyPr>
          <a:lstStyle>
            <a:lvl1pPr marL="0" indent="0">
              <a:buNone/>
              <a:defRPr sz="684" b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466344"/>
          </a:xfrm>
        </p:spPr>
        <p:txBody>
          <a:bodyPr/>
          <a:lstStyle>
            <a:lvl1pPr algn="l">
              <a:defRPr sz="91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8354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mahantesh\Desktop\Work\Working\PSD\New\text box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208088"/>
            <a:ext cx="114300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L:\_MCC\Media_Source_Files\Media\A320_MCC_PilotFBubbles_00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386" y="711202"/>
            <a:ext cx="1602316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L:\_MCC\Media_Source_Files\Media\A320_MCC_PilotMBubbles_0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19" y="723902"/>
            <a:ext cx="1602316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ular Callout 7"/>
          <p:cNvSpPr/>
          <p:nvPr userDrawn="1"/>
        </p:nvSpPr>
        <p:spPr>
          <a:xfrm>
            <a:off x="6752167" y="779465"/>
            <a:ext cx="2641600" cy="828676"/>
          </a:xfrm>
          <a:prstGeom prst="wedgeRoundRectCallout">
            <a:avLst>
              <a:gd name="adj1" fmla="val 89185"/>
              <a:gd name="adj2" fmla="val 23718"/>
              <a:gd name="adj3" fmla="val 16667"/>
            </a:avLst>
          </a:prstGeom>
          <a:solidFill>
            <a:schemeClr val="bg1"/>
          </a:solidFill>
          <a:ln w="3175">
            <a:noFill/>
          </a:ln>
          <a:effectLst>
            <a:outerShdw blurRad="50800" dist="25400" dir="36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684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14" name="Rounded Rectangular Callout 6"/>
          <p:cNvSpPr/>
          <p:nvPr userDrawn="1"/>
        </p:nvSpPr>
        <p:spPr>
          <a:xfrm>
            <a:off x="2673351" y="779465"/>
            <a:ext cx="2641600" cy="828676"/>
          </a:xfrm>
          <a:prstGeom prst="wedgeRoundRectCallout">
            <a:avLst>
              <a:gd name="adj1" fmla="val -90600"/>
              <a:gd name="adj2" fmla="val 18934"/>
              <a:gd name="adj3" fmla="val 16667"/>
            </a:avLst>
          </a:prstGeom>
          <a:solidFill>
            <a:schemeClr val="bg1"/>
          </a:solidFill>
          <a:ln w="3175">
            <a:noFill/>
          </a:ln>
          <a:effectLst>
            <a:outerShdw blurRad="50800" dist="25400" dir="36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684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822901" y="1969405"/>
            <a:ext cx="5232000" cy="1011134"/>
          </a:xfrm>
        </p:spPr>
        <p:txBody>
          <a:bodyPr>
            <a:noAutofit/>
          </a:bodyPr>
          <a:lstStyle>
            <a:lvl1pPr marL="130190" indent="-130190">
              <a:spcBef>
                <a:spcPts val="229"/>
              </a:spcBef>
              <a:spcAft>
                <a:spcPts val="229"/>
              </a:spcAft>
              <a:defRPr lang="en-US" sz="607" kern="1200" baseline="0" dirty="0" smtClean="0">
                <a:solidFill>
                  <a:srgbClr val="182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spcBef>
                <a:spcPts val="229"/>
              </a:spcBef>
              <a:spcAft>
                <a:spcPts val="229"/>
              </a:spcAft>
              <a:defRPr sz="607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3966" indent="-86794">
              <a:spcBef>
                <a:spcPts val="229"/>
              </a:spcBef>
              <a:spcAft>
                <a:spcPts val="229"/>
              </a:spcAft>
              <a:defRPr lang="en-US" sz="607" kern="1200" baseline="0" dirty="0" smtClean="0">
                <a:solidFill>
                  <a:srgbClr val="182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Picture Placeholder 17"/>
          <p:cNvSpPr>
            <a:spLocks noGrp="1" noChangeAspect="1"/>
          </p:cNvSpPr>
          <p:nvPr>
            <p:ph type="pic" sz="quarter" idx="15"/>
          </p:nvPr>
        </p:nvSpPr>
        <p:spPr>
          <a:xfrm>
            <a:off x="842509" y="3087245"/>
            <a:ext cx="10461823" cy="2088413"/>
          </a:xfr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 lang="en-CA" sz="607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CA" noProof="0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6081823" y="1969405"/>
            <a:ext cx="5232000" cy="1011134"/>
          </a:xfrm>
        </p:spPr>
        <p:txBody>
          <a:bodyPr>
            <a:noAutofit/>
          </a:bodyPr>
          <a:lstStyle>
            <a:lvl1pPr marL="130190" indent="-130190">
              <a:spcBef>
                <a:spcPts val="229"/>
              </a:spcBef>
              <a:spcAft>
                <a:spcPts val="229"/>
              </a:spcAft>
              <a:defRPr lang="en-US" sz="607" kern="1200" baseline="0" dirty="0" smtClean="0">
                <a:solidFill>
                  <a:srgbClr val="182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spcBef>
                <a:spcPts val="229"/>
              </a:spcBef>
              <a:spcAft>
                <a:spcPts val="229"/>
              </a:spcAft>
              <a:defRPr sz="607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3966" indent="-86794">
              <a:spcBef>
                <a:spcPts val="229"/>
              </a:spcBef>
              <a:spcAft>
                <a:spcPts val="229"/>
              </a:spcAft>
              <a:defRPr lang="en-US" sz="607" kern="1200" baseline="0" dirty="0" smtClean="0">
                <a:solidFill>
                  <a:srgbClr val="182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22"/>
          </p:nvPr>
        </p:nvSpPr>
        <p:spPr>
          <a:xfrm>
            <a:off x="6770163" y="785939"/>
            <a:ext cx="2641600" cy="821602"/>
          </a:xfrm>
        </p:spPr>
        <p:txBody>
          <a:bodyPr anchor="ctr">
            <a:noAutofit/>
          </a:bodyPr>
          <a:lstStyle>
            <a:lvl1pPr marL="0" indent="0" algn="ctr">
              <a:buNone/>
              <a:defRPr sz="532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532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532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532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532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21"/>
          </p:nvPr>
        </p:nvSpPr>
        <p:spPr>
          <a:xfrm>
            <a:off x="2673351" y="785939"/>
            <a:ext cx="2641600" cy="821602"/>
          </a:xfrm>
        </p:spPr>
        <p:txBody>
          <a:bodyPr anchor="ctr">
            <a:noAutofit/>
          </a:bodyPr>
          <a:lstStyle>
            <a:lvl1pPr marL="0" indent="0" algn="ctr">
              <a:buNone/>
              <a:defRPr sz="532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532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532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532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532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31"/>
            <a:ext cx="10972800" cy="498595"/>
          </a:xfrm>
        </p:spPr>
        <p:txBody>
          <a:bodyPr/>
          <a:lstStyle>
            <a:lvl1pPr algn="l">
              <a:defRPr sz="91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4508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mahantesh\Desktop\Work\Working\PSD\New\text box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189038"/>
            <a:ext cx="114300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L:\_MCC\Media_Source_Files\Media\A320_MCC_PilotFBubbles_00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386" y="692152"/>
            <a:ext cx="1602316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L:\_MCC\Media_Source_Files\Media\A320_MCC_PilotMBubbles_0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19" y="706439"/>
            <a:ext cx="1602316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ular Callout 8"/>
          <p:cNvSpPr/>
          <p:nvPr userDrawn="1"/>
        </p:nvSpPr>
        <p:spPr>
          <a:xfrm>
            <a:off x="6752167" y="762000"/>
            <a:ext cx="2641600" cy="827088"/>
          </a:xfrm>
          <a:prstGeom prst="wedgeRoundRectCallout">
            <a:avLst>
              <a:gd name="adj1" fmla="val 89185"/>
              <a:gd name="adj2" fmla="val 23718"/>
              <a:gd name="adj3" fmla="val 16667"/>
            </a:avLst>
          </a:prstGeom>
          <a:solidFill>
            <a:schemeClr val="bg1"/>
          </a:solidFill>
          <a:ln w="3175">
            <a:noFill/>
          </a:ln>
          <a:effectLst>
            <a:outerShdw blurRad="50800" dist="25400" dir="36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684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13" name="Rounded Rectangular Callout 10"/>
          <p:cNvSpPr/>
          <p:nvPr userDrawn="1"/>
        </p:nvSpPr>
        <p:spPr>
          <a:xfrm>
            <a:off x="2673351" y="762000"/>
            <a:ext cx="2641600" cy="827088"/>
          </a:xfrm>
          <a:prstGeom prst="wedgeRoundRectCallout">
            <a:avLst>
              <a:gd name="adj1" fmla="val -90600"/>
              <a:gd name="adj2" fmla="val 18934"/>
              <a:gd name="adj3" fmla="val 16667"/>
            </a:avLst>
          </a:prstGeom>
          <a:solidFill>
            <a:schemeClr val="bg1"/>
          </a:solidFill>
          <a:ln w="3175">
            <a:noFill/>
          </a:ln>
          <a:effectLst>
            <a:outerShdw blurRad="50800" dist="25400" dir="36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684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824701" y="3600305"/>
            <a:ext cx="10521600" cy="1440000"/>
          </a:xfr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 lang="en-CA" sz="607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CA" noProof="0" dirty="0"/>
          </a:p>
        </p:txBody>
      </p:sp>
      <p:sp>
        <p:nvSpPr>
          <p:cNvPr id="4" name="Picture Placeholder 17"/>
          <p:cNvSpPr>
            <a:spLocks noGrp="1"/>
          </p:cNvSpPr>
          <p:nvPr>
            <p:ph type="pic" sz="quarter" idx="23"/>
          </p:nvPr>
        </p:nvSpPr>
        <p:spPr>
          <a:xfrm>
            <a:off x="824703" y="1973578"/>
            <a:ext cx="10523168" cy="1440000"/>
          </a:xfr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 lang="en-CA" sz="607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CA" noProof="0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22"/>
          </p:nvPr>
        </p:nvSpPr>
        <p:spPr>
          <a:xfrm>
            <a:off x="6770163" y="767651"/>
            <a:ext cx="2641600" cy="821602"/>
          </a:xfrm>
        </p:spPr>
        <p:txBody>
          <a:bodyPr anchor="ctr">
            <a:noAutofit/>
          </a:bodyPr>
          <a:lstStyle>
            <a:lvl1pPr marL="0" indent="0" algn="ctr">
              <a:buNone/>
              <a:defRPr sz="532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532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532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532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532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21"/>
          </p:nvPr>
        </p:nvSpPr>
        <p:spPr>
          <a:xfrm>
            <a:off x="2673351" y="767651"/>
            <a:ext cx="2641600" cy="821602"/>
          </a:xfrm>
        </p:spPr>
        <p:txBody>
          <a:bodyPr anchor="ctr">
            <a:noAutofit/>
          </a:bodyPr>
          <a:lstStyle>
            <a:lvl1pPr marL="0" indent="0" algn="ctr">
              <a:buNone/>
              <a:defRPr sz="532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532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532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532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532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475488"/>
          </a:xfrm>
        </p:spPr>
        <p:txBody>
          <a:bodyPr/>
          <a:lstStyle>
            <a:lvl1pPr algn="l">
              <a:defRPr sz="91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9957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of Lesson/Cou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/>
          <a:stretch>
            <a:fillRect/>
          </a:stretch>
        </p:blipFill>
        <p:spPr bwMode="auto">
          <a:xfrm>
            <a:off x="10892367" y="66677"/>
            <a:ext cx="912284" cy="40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2" y="122239"/>
            <a:ext cx="912283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4097869" y="6575427"/>
            <a:ext cx="1077539" cy="1449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42" b="0" kern="0" dirty="0">
                <a:solidFill>
                  <a:srgbClr val="182A54"/>
                </a:solidFill>
                <a:latin typeface="Arial Narrow" panose="020B0606020202030204" pitchFamily="34" charset="0"/>
              </a:rPr>
              <a:t>Confidential and/or proprietary product of ©CAE Inc. 2016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097869" y="6575427"/>
            <a:ext cx="1077539" cy="1449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42" b="0" dirty="0">
                <a:solidFill>
                  <a:srgbClr val="182A54"/>
                </a:solidFill>
                <a:latin typeface="Arial Narrow" panose="020B0606020202030204" pitchFamily="34" charset="0"/>
              </a:rPr>
              <a:t>Confidential and/or proprietary product of ©CAE Inc. 2016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30202" y="6577013"/>
            <a:ext cx="120226" cy="144976"/>
          </a:xfrm>
          <a:prstGeom prst="rect">
            <a:avLst/>
          </a:prstGeom>
          <a:noFill/>
        </p:spPr>
        <p:txBody>
          <a:bodyPr wrap="none" lIns="0" rIns="0">
            <a:spAutoFit/>
          </a:bodyPr>
          <a:lstStyle/>
          <a:p>
            <a:pPr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2" b="0" kern="0" dirty="0">
                <a:solidFill>
                  <a:srgbClr val="182A5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Rev 1.0</a:t>
            </a:r>
            <a:endParaRPr lang="en-CA" sz="342" b="0" kern="0" dirty="0">
              <a:solidFill>
                <a:srgbClr val="182A54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25"/>
          <p:cNvSpPr txBox="1">
            <a:spLocks/>
          </p:cNvSpPr>
          <p:nvPr userDrawn="1"/>
        </p:nvSpPr>
        <p:spPr>
          <a:xfrm>
            <a:off x="328086" y="0"/>
            <a:ext cx="10441516" cy="546100"/>
          </a:xfrm>
          <a:prstGeom prst="rect">
            <a:avLst/>
          </a:prstGeom>
        </p:spPr>
        <p:txBody>
          <a:bodyPr lIns="13669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7173" fontAlgn="auto">
              <a:spcAft>
                <a:spcPts val="0"/>
              </a:spcAft>
              <a:defRPr/>
            </a:pPr>
            <a:r>
              <a:rPr lang="en-US" sz="456" b="0" dirty="0">
                <a:solidFill>
                  <a:srgbClr val="182A54"/>
                </a:solidFill>
              </a:rPr>
              <a:t>Course Title &gt; Lesson Title</a:t>
            </a:r>
            <a:endParaRPr lang="en-CA" sz="456" b="0" dirty="0">
              <a:solidFill>
                <a:srgbClr val="182A54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381317" y="6580190"/>
            <a:ext cx="592667" cy="192088"/>
          </a:xfrm>
          <a:prstGeom prst="rect">
            <a:avLst/>
          </a:prstGeom>
        </p:spPr>
        <p:txBody>
          <a:bodyPr lIns="34718" tIns="17360" rIns="34718" bIns="1736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7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42" b="0" dirty="0">
                <a:solidFill>
                  <a:srgbClr val="182A54"/>
                </a:solidFill>
              </a:rPr>
              <a:t>of xx</a:t>
            </a: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11144251" y="6580189"/>
            <a:ext cx="508000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47173" fontAlgn="auto">
              <a:spcBef>
                <a:spcPts val="0"/>
              </a:spcBef>
              <a:spcAft>
                <a:spcPts val="0"/>
              </a:spcAft>
              <a:defRPr/>
            </a:pPr>
            <a:fld id="{6BB6EC21-C911-4639-9D3A-983A881A2452}" type="slidenum">
              <a:rPr lang="en-CA" sz="342" b="0" smtClean="0">
                <a:solidFill>
                  <a:srgbClr val="182A54"/>
                </a:solidFill>
              </a:rPr>
              <a:pPr algn="r" defTabSz="347173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CA" sz="342" b="0" dirty="0">
              <a:solidFill>
                <a:srgbClr val="182A54"/>
              </a:solidFill>
            </a:endParaRPr>
          </a:p>
        </p:txBody>
      </p:sp>
      <p:grpSp>
        <p:nvGrpSpPr>
          <p:cNvPr id="12" name="Group 29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pic>
          <p:nvPicPr>
            <p:cNvPr id="13" name="Picture 30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09" t="52740" r="25195" b="24234"/>
            <a:stretch>
              <a:fillRect/>
            </a:stretch>
          </p:blipFill>
          <p:spPr bwMode="auto">
            <a:xfrm>
              <a:off x="0" y="4267696"/>
              <a:ext cx="9144000" cy="2590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1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09" t="30705" r="25195" b="45441"/>
            <a:stretch>
              <a:fillRect/>
            </a:stretch>
          </p:blipFill>
          <p:spPr bwMode="auto">
            <a:xfrm>
              <a:off x="0" y="0"/>
              <a:ext cx="9144000" cy="2683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32"/>
          <p:cNvGrpSpPr>
            <a:grpSpLocks/>
          </p:cNvGrpSpPr>
          <p:nvPr userDrawn="1"/>
        </p:nvGrpSpPr>
        <p:grpSpPr bwMode="auto">
          <a:xfrm>
            <a:off x="0" y="0"/>
            <a:ext cx="12192000" cy="6875464"/>
            <a:chOff x="2339752" y="1052735"/>
            <a:chExt cx="9144000" cy="68760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2339752" y="1052735"/>
              <a:ext cx="9144000" cy="6876000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71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684" b="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339752" y="1052735"/>
              <a:ext cx="9144000" cy="6876000"/>
            </a:xfrm>
            <a:prstGeom prst="rect">
              <a:avLst/>
            </a:prstGeom>
            <a:solidFill>
              <a:srgbClr val="558ED5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71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684" b="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-12698" y="2636838"/>
            <a:ext cx="12215284" cy="1649412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684" b="0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12698" y="2638426"/>
            <a:ext cx="122152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-12698" y="4284664"/>
            <a:ext cx="122152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9351" y="2873692"/>
            <a:ext cx="11227852" cy="1143000"/>
          </a:xfrm>
        </p:spPr>
        <p:txBody>
          <a:bodyPr/>
          <a:lstStyle>
            <a:lvl1pPr algn="r">
              <a:defRPr sz="288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73CB9E-5698-4A9F-A8E5-9768ED8AF2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240704" y="6551975"/>
            <a:ext cx="1066800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/>
            <a:r>
              <a:rPr lang="en-US" altLang="en-US" sz="720" b="0" dirty="0">
                <a:solidFill>
                  <a:srgbClr val="182A54"/>
                </a:solidFill>
              </a:rPr>
              <a:t>Dec 2017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389C5D-F038-490B-8C5E-BE307DD57806}"/>
              </a:ext>
            </a:extLst>
          </p:cNvPr>
          <p:cNvSpPr txBox="1"/>
          <p:nvPr userDrawn="1"/>
        </p:nvSpPr>
        <p:spPr>
          <a:xfrm>
            <a:off x="4999575" y="6525374"/>
            <a:ext cx="1850956" cy="2791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172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07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</a:rPr>
              <a:t>Confidential and/or proprietary product of  © CAE Inc. 2018</a:t>
            </a:r>
          </a:p>
          <a:p>
            <a:pPr marL="0" marR="0" lvl="0" indent="0" algn="ctr" defTabSz="6172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07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</a:rPr>
              <a:t>FOR TRAINING PURPOSES ONLY</a:t>
            </a:r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217EC716-56FF-40AE-8EC3-F2DCEDD05EC0}"/>
              </a:ext>
            </a:extLst>
          </p:cNvPr>
          <p:cNvSpPr txBox="1">
            <a:spLocks/>
          </p:cNvSpPr>
          <p:nvPr userDrawn="1"/>
        </p:nvSpPr>
        <p:spPr>
          <a:xfrm>
            <a:off x="10128451" y="6551975"/>
            <a:ext cx="1845376" cy="219515"/>
          </a:xfrm>
          <a:prstGeom prst="rect">
            <a:avLst/>
          </a:prstGeom>
        </p:spPr>
        <p:txBody>
          <a:bodyPr vert="horz" lIns="46291" tIns="23147" rIns="46291" bIns="23147" rtlCol="0" anchor="t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5554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82A5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EASA_NHI_1.5_R2</a:t>
            </a:r>
          </a:p>
        </p:txBody>
      </p:sp>
    </p:spTree>
    <p:extLst>
      <p:ext uri="{BB962C8B-B14F-4D97-AF65-F5344CB8AC3E}">
        <p14:creationId xmlns:p14="http://schemas.microsoft.com/office/powerpoint/2010/main" val="3876380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100000">
                <a:srgbClr val="435D7B"/>
              </a:gs>
              <a:gs pos="50000">
                <a:schemeClr val="accent1"/>
              </a:gs>
              <a:gs pos="100000">
                <a:srgbClr val="435D7B"/>
              </a:gs>
            </a:gsLst>
          </a:gradFill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defTabSz="462658">
              <a:defRPr>
                <a:solidFill>
                  <a:srgbClr val="182A54">
                    <a:tint val="75000"/>
                  </a:srgbClr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5807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8629" y="1333501"/>
            <a:ext cx="11255375" cy="4838700"/>
          </a:xfrm>
        </p:spPr>
        <p:txBody>
          <a:bodyPr/>
          <a:lstStyle>
            <a:lvl1pPr>
              <a:buSzPct val="85000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30227" y="49066"/>
            <a:ext cx="9693124" cy="279400"/>
          </a:xfrm>
        </p:spPr>
        <p:txBody>
          <a:bodyPr lIns="0" tIns="0" rIns="0" bIns="0" anchor="ctr"/>
          <a:lstStyle>
            <a:lvl1pPr marL="0" indent="0">
              <a:buFont typeface="Arial" pitchFamily="34" charset="0"/>
              <a:buNone/>
              <a:defRPr lang="en-US" sz="743" b="0" cap="all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4825" y="393703"/>
            <a:ext cx="11166475" cy="4974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11684000" y="6486525"/>
            <a:ext cx="372533" cy="33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2A54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fld id="{36D0BFEF-4995-4814-BD0E-16E169942DE5}" type="slidenum">
              <a:rPr lang="fr-CA" altLang="fr-FR"/>
              <a:pPr>
                <a:defRPr/>
              </a:pPr>
              <a:t>‹nr.›</a:t>
            </a:fld>
            <a:endParaRPr lang="fr-CA" altLang="fr-FR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2239435" y="6483352"/>
            <a:ext cx="77131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2A54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986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117" y="685800"/>
            <a:ext cx="11857091" cy="5770984"/>
          </a:xfrm>
        </p:spPr>
        <p:txBody>
          <a:bodyPr>
            <a:noAutofit/>
          </a:bodyPr>
          <a:lstStyle>
            <a:lvl1pPr marL="308598" indent="-308598">
              <a:spcBef>
                <a:spcPts val="540"/>
              </a:spcBef>
              <a:spcAft>
                <a:spcPts val="540"/>
              </a:spcAft>
              <a:defRPr lang="en-US" sz="1800" kern="1200" baseline="0" dirty="0" smtClean="0">
                <a:solidFill>
                  <a:srgbClr val="182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7215" indent="-257176">
              <a:spcBef>
                <a:spcPts val="540"/>
              </a:spcBef>
              <a:spcAft>
                <a:spcPts val="540"/>
              </a:spcAft>
              <a:defRPr sz="1800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77253" indent="-310039">
              <a:spcBef>
                <a:spcPts val="540"/>
              </a:spcBef>
              <a:spcAft>
                <a:spcPts val="540"/>
              </a:spcAft>
              <a:defRPr lang="en-US" sz="1800" kern="1200" baseline="0" dirty="0" smtClean="0">
                <a:solidFill>
                  <a:srgbClr val="182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80147" indent="-302896">
              <a:defRPr sz="180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90186" indent="-310039">
              <a:defRPr sz="180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119" y="0"/>
            <a:ext cx="11552333" cy="533400"/>
          </a:xfrm>
        </p:spPr>
        <p:txBody>
          <a:bodyPr/>
          <a:lstStyle>
            <a:lvl1pPr marL="0" indent="0" algn="l">
              <a:defRPr lang="en-US" sz="2640" b="1" kern="12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755318-A82C-473F-B75C-74A463D6765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C90F35-5409-4C98-878F-F5B69553D09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75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V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 hidden="1"/>
          <p:cNvSpPr>
            <a:spLocks noGrp="1"/>
          </p:cNvSpPr>
          <p:nvPr>
            <p:ph type="body" sz="quarter" idx="10"/>
          </p:nvPr>
        </p:nvSpPr>
        <p:spPr>
          <a:xfrm>
            <a:off x="6357256" y="2941562"/>
            <a:ext cx="5623077" cy="1325638"/>
          </a:xfrm>
        </p:spPr>
        <p:txBody>
          <a:bodyPr/>
          <a:lstStyle>
            <a:lvl1pPr marL="0" indent="0" algn="l">
              <a:lnSpc>
                <a:spcPts val="1966"/>
              </a:lnSpc>
              <a:buNone/>
              <a:defRPr sz="1890" cap="all" baseline="0">
                <a:solidFill>
                  <a:schemeClr val="tx1"/>
                </a:solidFill>
                <a:latin typeface="+mj-lt"/>
              </a:defRPr>
            </a:lvl1pPr>
            <a:lvl2pPr marL="308608" indent="0">
              <a:buNone/>
              <a:defRPr/>
            </a:lvl2pPr>
            <a:lvl3pPr marL="617215" indent="0">
              <a:buNone/>
              <a:defRPr/>
            </a:lvl3pPr>
            <a:lvl4pPr marL="925823" indent="0">
              <a:buNone/>
              <a:defRPr/>
            </a:lvl4pPr>
            <a:lvl5pPr marL="1234430" indent="0">
              <a:buNone/>
              <a:defRPr/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9" name="Text Placeholder 8" hidden="1"/>
          <p:cNvSpPr>
            <a:spLocks noGrp="1"/>
          </p:cNvSpPr>
          <p:nvPr>
            <p:ph type="body" sz="quarter" idx="13"/>
          </p:nvPr>
        </p:nvSpPr>
        <p:spPr>
          <a:xfrm>
            <a:off x="6357256" y="4267201"/>
            <a:ext cx="5622925" cy="368300"/>
          </a:xfrm>
        </p:spPr>
        <p:txBody>
          <a:bodyPr/>
          <a:lstStyle>
            <a:lvl1pPr marL="0" indent="0">
              <a:buNone/>
              <a:defRPr sz="877">
                <a:solidFill>
                  <a:schemeClr val="tx1"/>
                </a:solidFill>
              </a:defRPr>
            </a:lvl1pPr>
            <a:lvl2pPr marL="258032" indent="0">
              <a:buNone/>
              <a:defRPr sz="743"/>
            </a:lvl2pPr>
            <a:lvl3pPr marL="477060" indent="0">
              <a:buNone/>
              <a:defRPr sz="607"/>
            </a:lvl3pPr>
            <a:lvl4pPr marL="669084" indent="0">
              <a:buNone/>
              <a:defRPr sz="540"/>
            </a:lvl4pPr>
            <a:lvl5pPr marL="822703" indent="0">
              <a:buNone/>
              <a:defRPr sz="406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4"/>
          </p:nvPr>
        </p:nvSpPr>
        <p:spPr>
          <a:xfrm>
            <a:off x="11684000" y="6486525"/>
            <a:ext cx="372533" cy="33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2A54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fld id="{0423254B-D775-41B6-8B70-C48405DD28D1}" type="slidenum">
              <a:rPr lang="fr-CA" altLang="fr-FR"/>
              <a:pPr>
                <a:defRPr/>
              </a:pPr>
              <a:t>‹nr.›</a:t>
            </a:fld>
            <a:endParaRPr lang="fr-CA" altLang="fr-FR"/>
          </a:p>
        </p:txBody>
      </p:sp>
      <p:sp>
        <p:nvSpPr>
          <p:cNvPr id="6" name="Footer Placeholder 1" hidden="1"/>
          <p:cNvSpPr>
            <a:spLocks noGrp="1"/>
          </p:cNvSpPr>
          <p:nvPr>
            <p:ph type="ftr" sz="quarter" idx="15"/>
          </p:nvPr>
        </p:nvSpPr>
        <p:spPr>
          <a:xfrm>
            <a:off x="2239435" y="6483352"/>
            <a:ext cx="77131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2A54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5787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5000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30227" y="49066"/>
            <a:ext cx="9693124" cy="279400"/>
          </a:xfrm>
        </p:spPr>
        <p:txBody>
          <a:bodyPr lIns="0" tIns="0" rIns="0" bIns="0" anchor="ctr"/>
          <a:lstStyle>
            <a:lvl1pPr marL="0" indent="0">
              <a:buFont typeface="Arial" pitchFamily="34" charset="0"/>
              <a:buNone/>
              <a:defRPr lang="en-US" sz="743" b="0" cap="all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684000" y="6486525"/>
            <a:ext cx="372533" cy="33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2A54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fld id="{B3A94969-FC44-4E88-AE20-EC19693B9D08}" type="slidenum">
              <a:rPr lang="fr-CA" altLang="fr-FR"/>
              <a:pPr>
                <a:defRPr/>
              </a:pPr>
              <a:t>‹nr.›</a:t>
            </a:fld>
            <a:endParaRPr lang="fr-CA" altLang="fr-F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2239435" y="6483352"/>
            <a:ext cx="77131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2A54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7615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4557" y="1119039"/>
            <a:ext cx="4627639" cy="639762"/>
          </a:xfrm>
        </p:spPr>
        <p:txBody>
          <a:bodyPr anchor="b"/>
          <a:lstStyle>
            <a:lvl1pPr marL="0" indent="0">
              <a:buNone/>
              <a:defRPr sz="1350" b="1" cap="all" baseline="0">
                <a:latin typeface="Arial" panose="020B0604020202020204" pitchFamily="34" charset="0"/>
              </a:defRPr>
            </a:lvl1pPr>
            <a:lvl2pPr marL="308608" indent="0">
              <a:buNone/>
              <a:defRPr sz="1350" b="1"/>
            </a:lvl2pPr>
            <a:lvl3pPr marL="617215" indent="0">
              <a:buNone/>
              <a:defRPr sz="1216" b="1"/>
            </a:lvl3pPr>
            <a:lvl4pPr marL="925823" indent="0">
              <a:buNone/>
              <a:defRPr sz="1080" b="1"/>
            </a:lvl4pPr>
            <a:lvl5pPr marL="1234430" indent="0">
              <a:buNone/>
              <a:defRPr sz="1080" b="1"/>
            </a:lvl5pPr>
            <a:lvl6pPr marL="1543038" indent="0">
              <a:buNone/>
              <a:defRPr sz="1080" b="1"/>
            </a:lvl6pPr>
            <a:lvl7pPr marL="1851646" indent="0">
              <a:buNone/>
              <a:defRPr sz="1080" b="1"/>
            </a:lvl7pPr>
            <a:lvl8pPr marL="2160253" indent="0">
              <a:buNone/>
              <a:defRPr sz="1080" b="1"/>
            </a:lvl8pPr>
            <a:lvl9pPr marL="2468861" indent="0">
              <a:buNone/>
              <a:defRPr sz="108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46296" y="1119039"/>
            <a:ext cx="4631383" cy="639762"/>
          </a:xfrm>
        </p:spPr>
        <p:txBody>
          <a:bodyPr anchor="b"/>
          <a:lstStyle>
            <a:lvl1pPr marL="0" indent="0">
              <a:buNone/>
              <a:defRPr sz="1350" b="1" cap="all" baseline="0">
                <a:latin typeface="Arial" panose="020B0604020202020204" pitchFamily="34" charset="0"/>
              </a:defRPr>
            </a:lvl1pPr>
            <a:lvl2pPr marL="308608" indent="0">
              <a:buNone/>
              <a:defRPr sz="1350" b="1"/>
            </a:lvl2pPr>
            <a:lvl3pPr marL="617215" indent="0">
              <a:buNone/>
              <a:defRPr sz="1216" b="1"/>
            </a:lvl3pPr>
            <a:lvl4pPr marL="925823" indent="0">
              <a:buNone/>
              <a:defRPr sz="1080" b="1"/>
            </a:lvl4pPr>
            <a:lvl5pPr marL="1234430" indent="0">
              <a:buNone/>
              <a:defRPr sz="1080" b="1"/>
            </a:lvl5pPr>
            <a:lvl6pPr marL="1543038" indent="0">
              <a:buNone/>
              <a:defRPr sz="1080" b="1"/>
            </a:lvl6pPr>
            <a:lvl7pPr marL="1851646" indent="0">
              <a:buNone/>
              <a:defRPr sz="1080" b="1"/>
            </a:lvl7pPr>
            <a:lvl8pPr marL="2160253" indent="0">
              <a:buNone/>
              <a:defRPr sz="1080" b="1"/>
            </a:lvl8pPr>
            <a:lvl9pPr marL="2468861" indent="0">
              <a:buNone/>
              <a:defRPr sz="108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984557" y="1793725"/>
            <a:ext cx="4627639" cy="4368800"/>
          </a:xfrm>
        </p:spPr>
        <p:txBody>
          <a:bodyPr/>
          <a:lstStyle>
            <a:lvl1pPr>
              <a:defRPr sz="1350"/>
            </a:lvl1pPr>
            <a:lvl2pPr>
              <a:defRPr sz="1080"/>
            </a:lvl2pPr>
            <a:lvl3pPr>
              <a:defRPr sz="743"/>
            </a:lvl3pPr>
            <a:lvl4pPr>
              <a:defRPr sz="676"/>
            </a:lvl4pPr>
            <a:lvl5pPr>
              <a:defRPr sz="676"/>
            </a:lvl5pPr>
            <a:lvl6pPr>
              <a:defRPr sz="1216"/>
            </a:lvl6pPr>
            <a:lvl7pPr>
              <a:defRPr sz="1216"/>
            </a:lvl7pPr>
            <a:lvl8pPr>
              <a:defRPr sz="1216"/>
            </a:lvl8pPr>
            <a:lvl9pPr>
              <a:defRPr sz="12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5"/>
          </p:nvPr>
        </p:nvSpPr>
        <p:spPr>
          <a:xfrm>
            <a:off x="6046298" y="1793725"/>
            <a:ext cx="4627639" cy="4368800"/>
          </a:xfrm>
        </p:spPr>
        <p:txBody>
          <a:bodyPr/>
          <a:lstStyle>
            <a:lvl1pPr>
              <a:defRPr sz="1350"/>
            </a:lvl1pPr>
            <a:lvl2pPr>
              <a:defRPr sz="1080"/>
            </a:lvl2pPr>
            <a:lvl3pPr>
              <a:defRPr sz="743"/>
            </a:lvl3pPr>
            <a:lvl4pPr>
              <a:defRPr sz="676"/>
            </a:lvl4pPr>
            <a:lvl5pPr>
              <a:defRPr sz="676"/>
            </a:lvl5pPr>
            <a:lvl6pPr>
              <a:defRPr sz="1216"/>
            </a:lvl6pPr>
            <a:lvl7pPr>
              <a:defRPr sz="1216"/>
            </a:lvl7pPr>
            <a:lvl8pPr>
              <a:defRPr sz="1216"/>
            </a:lvl8pPr>
            <a:lvl9pPr>
              <a:defRPr sz="12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17527" y="49066"/>
            <a:ext cx="9693124" cy="279400"/>
          </a:xfrm>
        </p:spPr>
        <p:txBody>
          <a:bodyPr lIns="0" tIns="0" rIns="0" bIns="0" anchor="ctr"/>
          <a:lstStyle>
            <a:lvl1pPr marL="0" indent="0">
              <a:buFont typeface="Arial" pitchFamily="34" charset="0"/>
              <a:buNone/>
              <a:defRPr lang="en-US" sz="743" b="0" cap="all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1684000" y="6486525"/>
            <a:ext cx="372533" cy="33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2A54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fld id="{58126383-0FD8-49F7-BF53-71554058926D}" type="slidenum">
              <a:rPr lang="fr-CA" altLang="fr-FR"/>
              <a:pPr>
                <a:defRPr/>
              </a:pPr>
              <a:t>‹nr.›</a:t>
            </a:fld>
            <a:endParaRPr lang="fr-CA" altLang="fr-FR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2239435" y="6483352"/>
            <a:ext cx="77131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2A54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5478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17527" y="49066"/>
            <a:ext cx="9693124" cy="279400"/>
          </a:xfrm>
        </p:spPr>
        <p:txBody>
          <a:bodyPr lIns="0" tIns="0" rIns="0" bIns="0" anchor="ctr"/>
          <a:lstStyle>
            <a:lvl1pPr marL="0" indent="0">
              <a:buFont typeface="Arial" pitchFamily="34" charset="0"/>
              <a:buNone/>
              <a:defRPr lang="en-US" sz="743" b="0" cap="all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684000" y="6486525"/>
            <a:ext cx="372533" cy="33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2A54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fld id="{F01E9544-CEA5-41B5-823A-0888BA6D5F5D}" type="slidenum">
              <a:rPr lang="fr-CA" altLang="fr-FR"/>
              <a:pPr>
                <a:defRPr/>
              </a:pPr>
              <a:t>‹nr.›</a:t>
            </a:fld>
            <a:endParaRPr lang="fr-CA" alt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2239435" y="6483352"/>
            <a:ext cx="77131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2A54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0952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5" y="1415147"/>
            <a:ext cx="6221792" cy="47872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201960" y="1415144"/>
            <a:ext cx="4815872" cy="2358572"/>
          </a:xfrm>
          <a:solidFill>
            <a:schemeClr val="bg1"/>
          </a:solidFill>
          <a:ln w="19050">
            <a:solidFill>
              <a:schemeClr val="bg2"/>
            </a:solidFill>
            <a:miter lim="800000"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txBody>
          <a:bodyPr lIns="153069" tIns="76534" rIns="153069" bIns="76534" rtlCol="0">
            <a:normAutofit/>
          </a:bodyPr>
          <a:lstStyle>
            <a:lvl1pPr>
              <a:defRPr lang="en-US" dirty="0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7201960" y="3862918"/>
            <a:ext cx="4815872" cy="2358572"/>
          </a:xfrm>
          <a:solidFill>
            <a:schemeClr val="bg1"/>
          </a:solidFill>
          <a:ln w="19050">
            <a:solidFill>
              <a:schemeClr val="bg2"/>
            </a:solidFill>
            <a:miter lim="800000"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txBody>
          <a:bodyPr lIns="153069" tIns="76534" rIns="153069" bIns="76534" rtlCol="0">
            <a:normAutofit/>
          </a:bodyPr>
          <a:lstStyle>
            <a:lvl1pPr>
              <a:defRPr lang="en-US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74727" y="9681"/>
            <a:ext cx="9461500" cy="279400"/>
          </a:xfrm>
        </p:spPr>
        <p:txBody>
          <a:bodyPr lIns="0" tIns="0" rIns="0" bIns="0" anchor="ctr"/>
          <a:lstStyle>
            <a:lvl1pPr marL="0" indent="0">
              <a:buFont typeface="Arial" pitchFamily="34" charset="0"/>
              <a:buNone/>
              <a:defRPr lang="en-US" sz="877" cap="all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1347452" y="6257927"/>
            <a:ext cx="844549" cy="600076"/>
          </a:xfrm>
          <a:prstGeom prst="rect">
            <a:avLst/>
          </a:prstGeom>
        </p:spPr>
        <p:txBody>
          <a:bodyPr vert="horz" lIns="85719" tIns="42861" rIns="85719" bIns="42861" rtlCol="0" anchor="ctr"/>
          <a:lstStyle>
            <a:lvl1pPr algn="r">
              <a:defRPr sz="877">
                <a:solidFill>
                  <a:srgbClr val="182A54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4F4A11-3FEE-4C24-9248-786C764F9AD1}" type="slidenum">
              <a:rPr lang="fr-CA"/>
              <a:pPr>
                <a:defRPr/>
              </a:pPr>
              <a:t>‹nr.›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54386961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5" y="1415147"/>
            <a:ext cx="6221792" cy="48163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190053" y="1415146"/>
            <a:ext cx="4815872" cy="4816324"/>
          </a:xfrm>
          <a:solidFill>
            <a:schemeClr val="bg1"/>
          </a:solidFill>
          <a:ln w="19050">
            <a:solidFill>
              <a:schemeClr val="bg2"/>
            </a:solidFill>
            <a:miter lim="800000"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txBody>
          <a:bodyPr lIns="153069" tIns="76534" rIns="153069" bIns="76534" rtlCol="0">
            <a:normAutofit/>
          </a:bodyPr>
          <a:lstStyle>
            <a:lvl1pPr>
              <a:defRPr lang="en-US" dirty="0"/>
            </a:lvl1pPr>
          </a:lstStyle>
          <a:p>
            <a:pPr lvl="0"/>
            <a:endParaRPr lang="en-US" noProof="0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74727" y="9681"/>
            <a:ext cx="9461500" cy="279400"/>
          </a:xfrm>
        </p:spPr>
        <p:txBody>
          <a:bodyPr lIns="0" tIns="0" rIns="0" bIns="0" anchor="ctr"/>
          <a:lstStyle>
            <a:lvl1pPr marL="0" indent="0">
              <a:buFont typeface="Arial" pitchFamily="34" charset="0"/>
              <a:buNone/>
              <a:defRPr lang="en-US" sz="877" cap="all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1347452" y="6257927"/>
            <a:ext cx="844549" cy="600076"/>
          </a:xfrm>
          <a:prstGeom prst="rect">
            <a:avLst/>
          </a:prstGeom>
        </p:spPr>
        <p:txBody>
          <a:bodyPr vert="horz" lIns="85719" tIns="42861" rIns="85719" bIns="42861" rtlCol="0" anchor="ctr"/>
          <a:lstStyle>
            <a:lvl1pPr algn="r">
              <a:defRPr sz="877">
                <a:solidFill>
                  <a:srgbClr val="182A54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1E4164C-DBD6-4A8F-B53E-F8554D5B1E26}" type="slidenum">
              <a:rPr lang="fr-CA"/>
              <a:pPr>
                <a:defRPr/>
              </a:pPr>
              <a:t>‹nr.›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1677744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5" y="1415148"/>
            <a:ext cx="6221792" cy="48163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190053" y="1415146"/>
            <a:ext cx="4815872" cy="4816324"/>
          </a:xfrm>
          <a:solidFill>
            <a:schemeClr val="bg1"/>
          </a:solidFill>
          <a:ln w="19050">
            <a:solidFill>
              <a:schemeClr val="bg2"/>
            </a:solidFill>
            <a:miter lim="800000"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txBody>
          <a:bodyPr lIns="153061" tIns="76534" rIns="153061" bIns="76534" rtlCol="0">
            <a:normAutofit/>
          </a:bodyPr>
          <a:lstStyle>
            <a:lvl1pPr>
              <a:defRPr lang="en-US" dirty="0"/>
            </a:lvl1pPr>
          </a:lstStyle>
          <a:p>
            <a:pPr lvl="0"/>
            <a:endParaRPr lang="en-US" noProof="0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74739" y="9689"/>
            <a:ext cx="9461500" cy="279400"/>
          </a:xfrm>
        </p:spPr>
        <p:txBody>
          <a:bodyPr lIns="0" tIns="0" rIns="0" bIns="0" anchor="ctr"/>
          <a:lstStyle>
            <a:lvl1pPr marL="0" indent="0">
              <a:buFont typeface="Arial" pitchFamily="34" charset="0"/>
              <a:buNone/>
              <a:defRPr lang="en-US" sz="877" cap="all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1347452" y="6257927"/>
            <a:ext cx="844549" cy="600076"/>
          </a:xfrm>
          <a:prstGeom prst="rect">
            <a:avLst/>
          </a:prstGeom>
        </p:spPr>
        <p:txBody>
          <a:bodyPr vert="horz" lIns="85718" tIns="42861" rIns="85718" bIns="42861" rtlCol="0" anchor="ctr"/>
          <a:lstStyle>
            <a:lvl1pPr algn="r">
              <a:defRPr sz="877">
                <a:solidFill>
                  <a:srgbClr val="182A54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CB824F-D2FF-4E12-964D-68746C0D83EF}" type="slidenum">
              <a:rPr lang="fr-CA"/>
              <a:pPr>
                <a:defRPr/>
              </a:pPr>
              <a:t>‹nr.›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31383299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"/>
            <a:ext cx="11887200" cy="396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685800"/>
            <a:ext cx="10363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467100"/>
            <a:ext cx="10363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442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90" r="1639" b="1"/>
          <a:stretch/>
        </p:blipFill>
        <p:spPr>
          <a:xfrm>
            <a:off x="0" y="-40848"/>
            <a:ext cx="12192000" cy="11352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633399"/>
            <a:ext cx="10972800" cy="719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118" kern="200" spc="-18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CAE_Logo_white_RG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66" y="173146"/>
            <a:ext cx="1191183" cy="569168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9000" y="2178150"/>
            <a:ext cx="10972800" cy="35093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39" kern="400" spc="-6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4060" indent="0" defTabSz="548119">
              <a:buNone/>
              <a:defRPr sz="1439" kern="400" spc="-6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6238" indent="0">
              <a:buNone/>
              <a:defRPr/>
            </a:lvl3pPr>
            <a:lvl4pPr marL="1644356" indent="0">
              <a:buNone/>
              <a:defRPr/>
            </a:lvl4pPr>
            <a:lvl5pPr marL="2192476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939312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592670" y="760415"/>
            <a:ext cx="11191580" cy="5516562"/>
          </a:xfrm>
          <a:prstGeom prst="rect">
            <a:avLst/>
          </a:prstGeom>
        </p:spPr>
        <p:txBody>
          <a:bodyPr>
            <a:normAutofit/>
          </a:bodyPr>
          <a:lstStyle>
            <a:lvl1pPr marL="308599" indent="-308599">
              <a:buClr>
                <a:srgbClr val="2B56AB"/>
              </a:buClr>
              <a:buFont typeface="Wingdings" panose="05000000000000000000" pitchFamily="2" charset="2"/>
              <a:buChar char=""/>
              <a:defRPr sz="3024" b="1" kern="400" spc="-54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B56AB"/>
              </a:buClr>
              <a:defRPr sz="2592" b="1" kern="400" spc="-54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B56AB"/>
              </a:buClr>
              <a:defRPr sz="2592" b="1" kern="400" spc="-54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B56AB"/>
              </a:buClr>
              <a:defRPr sz="2592" b="1" kern="400" spc="-54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B56AB"/>
              </a:buClr>
              <a:defRPr sz="2592" b="1" kern="400" spc="-54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3" y="130209"/>
            <a:ext cx="10071100" cy="4489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kern="200" spc="-162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93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89892" y="600588"/>
            <a:ext cx="5622725" cy="4408432"/>
          </a:xfrm>
        </p:spPr>
        <p:txBody>
          <a:bodyPr>
            <a:noAutofit/>
          </a:bodyPr>
          <a:lstStyle>
            <a:lvl1pPr marL="103670" indent="-103670">
              <a:spcBef>
                <a:spcPts val="0"/>
              </a:spcBef>
              <a:spcAft>
                <a:spcPts val="229"/>
              </a:spcAft>
              <a:defRPr sz="760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0625" indent="-97040">
              <a:spcBef>
                <a:spcPts val="0"/>
              </a:spcBef>
              <a:spcAft>
                <a:spcPts val="229"/>
              </a:spcAft>
              <a:defRPr sz="684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10460" indent="-63287">
              <a:spcBef>
                <a:spcPts val="0"/>
              </a:spcBef>
              <a:spcAft>
                <a:spcPts val="229"/>
              </a:spcAft>
              <a:defRPr lang="en-US" sz="607" kern="1200" baseline="0" dirty="0" smtClean="0">
                <a:solidFill>
                  <a:srgbClr val="182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icture Placeholder 17"/>
          <p:cNvSpPr>
            <a:spLocks noGrp="1" noChangeAspect="1"/>
          </p:cNvSpPr>
          <p:nvPr>
            <p:ph type="pic" sz="quarter" idx="15"/>
          </p:nvPr>
        </p:nvSpPr>
        <p:spPr>
          <a:xfrm>
            <a:off x="6807205" y="1598296"/>
            <a:ext cx="4533899" cy="3200400"/>
          </a:xfr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 lang="en-CA" sz="607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CA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10972800" cy="468630"/>
          </a:xfrm>
        </p:spPr>
        <p:txBody>
          <a:bodyPr/>
          <a:lstStyle>
            <a:lvl1pPr algn="l">
              <a:defRPr sz="91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81498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3" y="130209"/>
            <a:ext cx="10071100" cy="4489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kern="200" spc="-162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28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craft_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89894" y="600588"/>
            <a:ext cx="7942583" cy="4408432"/>
          </a:xfrm>
        </p:spPr>
        <p:txBody>
          <a:bodyPr>
            <a:noAutofit/>
          </a:bodyPr>
          <a:lstStyle>
            <a:lvl1pPr marL="152876" indent="-152876">
              <a:spcBef>
                <a:spcPts val="0"/>
              </a:spcBef>
              <a:spcAft>
                <a:spcPts val="229"/>
              </a:spcAft>
              <a:defRPr sz="2160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2903" indent="-188596">
              <a:spcBef>
                <a:spcPts val="0"/>
              </a:spcBef>
              <a:spcAft>
                <a:spcPts val="229"/>
              </a:spcAft>
              <a:defRPr sz="1800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5779" indent="-168593">
              <a:spcBef>
                <a:spcPts val="0"/>
              </a:spcBef>
              <a:spcAft>
                <a:spcPts val="229"/>
              </a:spcAft>
              <a:defRPr lang="en-US" sz="1620" kern="1200" baseline="0" dirty="0" smtClean="0">
                <a:solidFill>
                  <a:srgbClr val="182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10972800" cy="468630"/>
          </a:xfrm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31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room_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519" y="904875"/>
            <a:ext cx="5060949" cy="5187950"/>
          </a:xfrm>
          <a:prstGeom prst="rect">
            <a:avLst/>
          </a:prstGeom>
          <a:effectLst>
            <a:outerShdw blurRad="50800" dist="177800" dir="16200000" sx="112000" sy="112000" algn="tl" rotWithShape="0">
              <a:prstClr val="black">
                <a:alpha val="34000"/>
              </a:prstClr>
            </a:outerShdw>
          </a:effectLst>
        </p:spPr>
      </p:pic>
      <p:sp>
        <p:nvSpPr>
          <p:cNvPr id="3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89894" y="600588"/>
            <a:ext cx="7942583" cy="4408432"/>
          </a:xfrm>
        </p:spPr>
        <p:txBody>
          <a:bodyPr>
            <a:noAutofit/>
          </a:bodyPr>
          <a:lstStyle>
            <a:lvl1pPr marL="103670" indent="-103670">
              <a:spcBef>
                <a:spcPts val="0"/>
              </a:spcBef>
              <a:spcAft>
                <a:spcPts val="229"/>
              </a:spcAft>
              <a:defRPr sz="760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0625" indent="-97040">
              <a:spcBef>
                <a:spcPts val="0"/>
              </a:spcBef>
              <a:spcAft>
                <a:spcPts val="229"/>
              </a:spcAft>
              <a:defRPr sz="684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10460" indent="-63287">
              <a:spcBef>
                <a:spcPts val="0"/>
              </a:spcBef>
              <a:spcAft>
                <a:spcPts val="229"/>
              </a:spcAft>
              <a:defRPr lang="en-US" sz="607" kern="1200" baseline="0" dirty="0" smtClean="0">
                <a:solidFill>
                  <a:srgbClr val="182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10972800" cy="468630"/>
          </a:xfrm>
        </p:spPr>
        <p:txBody>
          <a:bodyPr/>
          <a:lstStyle>
            <a:lvl1pPr algn="l">
              <a:defRPr sz="91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2685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port_Tower_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519" y="904875"/>
            <a:ext cx="5060949" cy="5187950"/>
          </a:xfrm>
          <a:prstGeom prst="rect">
            <a:avLst/>
          </a:prstGeom>
          <a:effectLst>
            <a:outerShdw blurRad="50800" dist="177800" dir="16200000" sx="112000" sy="112000" algn="tl" rotWithShape="0">
              <a:prstClr val="black">
                <a:alpha val="34000"/>
              </a:prstClr>
            </a:outerShdw>
          </a:effectLst>
        </p:spPr>
      </p:pic>
      <p:sp>
        <p:nvSpPr>
          <p:cNvPr id="3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89894" y="600588"/>
            <a:ext cx="7942583" cy="4408432"/>
          </a:xfrm>
        </p:spPr>
        <p:txBody>
          <a:bodyPr>
            <a:noAutofit/>
          </a:bodyPr>
          <a:lstStyle>
            <a:lvl1pPr marL="103670" indent="-103670">
              <a:spcBef>
                <a:spcPts val="0"/>
              </a:spcBef>
              <a:spcAft>
                <a:spcPts val="229"/>
              </a:spcAft>
              <a:defRPr sz="760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0625" indent="-97040">
              <a:spcBef>
                <a:spcPts val="0"/>
              </a:spcBef>
              <a:spcAft>
                <a:spcPts val="229"/>
              </a:spcAft>
              <a:defRPr sz="684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10460" indent="-63287">
              <a:spcBef>
                <a:spcPts val="0"/>
              </a:spcBef>
              <a:spcAft>
                <a:spcPts val="229"/>
              </a:spcAft>
              <a:defRPr lang="en-US" sz="607" kern="1200" baseline="0" dirty="0" smtClean="0">
                <a:solidFill>
                  <a:srgbClr val="182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10972800" cy="468630"/>
          </a:xfrm>
        </p:spPr>
        <p:txBody>
          <a:bodyPr/>
          <a:lstStyle>
            <a:lvl1pPr algn="l">
              <a:defRPr sz="91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120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ckpit_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519" y="904875"/>
            <a:ext cx="5060949" cy="5187950"/>
          </a:xfrm>
          <a:prstGeom prst="rect">
            <a:avLst/>
          </a:prstGeom>
          <a:effectLst>
            <a:outerShdw blurRad="50800" dist="177800" dir="16200000" sx="112000" sy="112000" algn="tl" rotWithShape="0">
              <a:prstClr val="black">
                <a:alpha val="34000"/>
              </a:prstClr>
            </a:outerShdw>
          </a:effectLst>
        </p:spPr>
      </p:pic>
      <p:sp>
        <p:nvSpPr>
          <p:cNvPr id="3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89894" y="600588"/>
            <a:ext cx="7942583" cy="4408432"/>
          </a:xfrm>
        </p:spPr>
        <p:txBody>
          <a:bodyPr>
            <a:noAutofit/>
          </a:bodyPr>
          <a:lstStyle>
            <a:lvl1pPr marL="103670" indent="-103670">
              <a:spcBef>
                <a:spcPts val="0"/>
              </a:spcBef>
              <a:spcAft>
                <a:spcPts val="229"/>
              </a:spcAft>
              <a:defRPr sz="760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0625" indent="-97040">
              <a:spcBef>
                <a:spcPts val="0"/>
              </a:spcBef>
              <a:spcAft>
                <a:spcPts val="229"/>
              </a:spcAft>
              <a:defRPr sz="684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10460" indent="-63287">
              <a:spcBef>
                <a:spcPts val="0"/>
              </a:spcBef>
              <a:spcAft>
                <a:spcPts val="229"/>
              </a:spcAft>
              <a:defRPr lang="en-US" sz="607" kern="1200" baseline="0" dirty="0" smtClean="0">
                <a:solidFill>
                  <a:srgbClr val="182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10972800" cy="468630"/>
          </a:xfrm>
        </p:spPr>
        <p:txBody>
          <a:bodyPr/>
          <a:lstStyle>
            <a:lvl1pPr algn="l">
              <a:defRPr sz="91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937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_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519" y="904875"/>
            <a:ext cx="5060949" cy="5187950"/>
          </a:xfrm>
          <a:prstGeom prst="rect">
            <a:avLst/>
          </a:prstGeom>
          <a:effectLst>
            <a:outerShdw blurRad="50800" dist="177800" dir="16200000" sx="112000" sy="112000" algn="tl" rotWithShape="0">
              <a:prstClr val="black">
                <a:alpha val="34000"/>
              </a:prstClr>
            </a:outerShdw>
          </a:effectLst>
        </p:spPr>
      </p:pic>
      <p:sp>
        <p:nvSpPr>
          <p:cNvPr id="3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89894" y="600588"/>
            <a:ext cx="7942583" cy="4408432"/>
          </a:xfrm>
        </p:spPr>
        <p:txBody>
          <a:bodyPr>
            <a:noAutofit/>
          </a:bodyPr>
          <a:lstStyle>
            <a:lvl1pPr marL="103670" indent="-103670">
              <a:spcBef>
                <a:spcPts val="0"/>
              </a:spcBef>
              <a:spcAft>
                <a:spcPts val="229"/>
              </a:spcAft>
              <a:defRPr sz="760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0625" indent="-97040">
              <a:spcBef>
                <a:spcPts val="0"/>
              </a:spcBef>
              <a:spcAft>
                <a:spcPts val="229"/>
              </a:spcAft>
              <a:defRPr sz="684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10460" indent="-63287">
              <a:spcBef>
                <a:spcPts val="0"/>
              </a:spcBef>
              <a:spcAft>
                <a:spcPts val="229"/>
              </a:spcAft>
              <a:defRPr lang="en-US" sz="607" kern="1200" baseline="0" dirty="0" smtClean="0">
                <a:solidFill>
                  <a:srgbClr val="182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10972800" cy="468630"/>
          </a:xfrm>
        </p:spPr>
        <p:txBody>
          <a:bodyPr/>
          <a:lstStyle>
            <a:lvl1pPr algn="l">
              <a:defRPr sz="91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449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10972800" cy="468630"/>
          </a:xfrm>
        </p:spPr>
        <p:txBody>
          <a:bodyPr/>
          <a:lstStyle>
            <a:lvl1pPr algn="l">
              <a:defRPr sz="91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558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pic>
        <p:nvPicPr>
          <p:cNvPr id="1027" name="Picture 14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9" t="30705" r="25195" b="8446"/>
          <a:stretch>
            <a:fillRect/>
          </a:stretch>
        </p:blipFill>
        <p:spPr bwMode="auto">
          <a:xfrm>
            <a:off x="14817" y="-6349"/>
            <a:ext cx="12192000" cy="475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2219517" cy="6858000"/>
          </a:xfrm>
          <a:prstGeom prst="rect">
            <a:avLst/>
          </a:prstGeom>
          <a:solidFill>
            <a:srgbClr val="37609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684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684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13757" y="484188"/>
            <a:ext cx="12219517" cy="6373812"/>
          </a:xfrm>
          <a:prstGeom prst="rect">
            <a:avLst/>
          </a:prstGeom>
          <a:solidFill>
            <a:srgbClr val="DCE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684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 rot="16200000" flipV="1">
            <a:off x="8907198" y="3534248"/>
            <a:ext cx="5380038" cy="140344"/>
          </a:xfrm>
          <a:prstGeom prst="rect">
            <a:avLst/>
          </a:prstGeom>
          <a:noFill/>
        </p:spPr>
        <p:txBody>
          <a:bodyPr lIns="34718" tIns="17360" rIns="34718" bIns="1736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CA" sz="1800" kern="12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347173" fontAlgn="auto">
              <a:spcAft>
                <a:spcPts val="0"/>
              </a:spcAft>
              <a:defRPr/>
            </a:pPr>
            <a:r>
              <a:rPr sz="684" b="0"/>
              <a:t>  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4097869" y="7321552"/>
            <a:ext cx="1077539" cy="1449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42" b="0" kern="0" dirty="0">
                <a:solidFill>
                  <a:schemeClr val="tx1"/>
                </a:solidFill>
                <a:latin typeface="Arial Narrow" panose="020B0606020202030204" pitchFamily="34" charset="0"/>
              </a:rPr>
              <a:t>Confidential and/or proprietary product of ©CAE Inc. 2016</a:t>
            </a:r>
          </a:p>
        </p:txBody>
      </p:sp>
      <p:sp>
        <p:nvSpPr>
          <p:cNvPr id="28" name="Slide Number Placeholder 4"/>
          <p:cNvSpPr txBox="1">
            <a:spLocks/>
          </p:cNvSpPr>
          <p:nvPr userDrawn="1"/>
        </p:nvSpPr>
        <p:spPr>
          <a:xfrm>
            <a:off x="10886019" y="7300913"/>
            <a:ext cx="1051983" cy="247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47173" fontAlgn="auto">
              <a:spcBef>
                <a:spcPts val="0"/>
              </a:spcBef>
              <a:spcAft>
                <a:spcPts val="0"/>
              </a:spcAft>
              <a:defRPr/>
            </a:pPr>
            <a:fld id="{438EC890-642C-4FE7-9A27-106D3455AC0E}" type="slidenum">
              <a:rPr lang="en-CA" sz="365" b="0" smtClean="0">
                <a:solidFill>
                  <a:schemeClr val="tx1"/>
                </a:solidFill>
              </a:rPr>
              <a:pPr algn="r" defTabSz="347173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r>
              <a:rPr lang="en-CA" sz="365" b="0" dirty="0">
                <a:solidFill>
                  <a:schemeClr val="tx1"/>
                </a:solidFill>
              </a:rPr>
              <a:t> of 125</a:t>
            </a:r>
          </a:p>
        </p:txBody>
      </p:sp>
      <p:pic>
        <p:nvPicPr>
          <p:cNvPr id="1036" name="Picture 13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/>
          <a:stretch>
            <a:fillRect/>
          </a:stretch>
        </p:blipFill>
        <p:spPr bwMode="auto">
          <a:xfrm>
            <a:off x="11457517" y="12702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F1EF95-AF2A-405A-91A5-72C837905C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240704" y="6551975"/>
            <a:ext cx="1066800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/>
            <a:r>
              <a:rPr lang="en-US" altLang="en-US" sz="720" b="0" dirty="0">
                <a:solidFill>
                  <a:srgbClr val="182A54"/>
                </a:solidFill>
              </a:rPr>
              <a:t>Dec 2018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F4BF41-F321-43E3-993C-41A4DDFC7F76}"/>
              </a:ext>
            </a:extLst>
          </p:cNvPr>
          <p:cNvSpPr txBox="1"/>
          <p:nvPr userDrawn="1"/>
        </p:nvSpPr>
        <p:spPr>
          <a:xfrm>
            <a:off x="4999575" y="6525374"/>
            <a:ext cx="1850956" cy="2791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172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07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</a:rPr>
              <a:t>Confidential and/or proprietary product of  © CAE Inc. 2018</a:t>
            </a:r>
          </a:p>
          <a:p>
            <a:pPr marL="0" marR="0" lvl="0" indent="0" algn="ctr" defTabSz="6172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07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</a:rPr>
              <a:t>FOR TRAINING PURPOSES ONLY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4D8272-BDD6-4F4E-B9D3-06320415B9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817" y="623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182A54"/>
                </a:solidFill>
              </a:defRPr>
            </a:lvl1pPr>
          </a:lstStyle>
          <a:p>
            <a:fld id="{41ABC8B9-3F1F-4648-8A3E-406F85DA781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57717C1-5CE9-4226-8F65-BDE398076B75}"/>
              </a:ext>
            </a:extLst>
          </p:cNvPr>
          <p:cNvSpPr txBox="1">
            <a:spLocks/>
          </p:cNvSpPr>
          <p:nvPr userDrawn="1"/>
        </p:nvSpPr>
        <p:spPr>
          <a:xfrm>
            <a:off x="10134602" y="6418420"/>
            <a:ext cx="1846263" cy="288925"/>
          </a:xfrm>
          <a:prstGeom prst="rect">
            <a:avLst/>
          </a:prstGeom>
        </p:spPr>
        <p:txBody>
          <a:bodyPr lIns="34718" tIns="17360" rIns="34718" bIns="1736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166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10" dirty="0">
                <a:solidFill>
                  <a:schemeClr val="tx1"/>
                </a:solidFill>
              </a:rPr>
              <a:t>EASA – EXT- ORI</a:t>
            </a:r>
          </a:p>
          <a:p>
            <a:pPr defTabSz="4166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10" dirty="0">
                <a:solidFill>
                  <a:schemeClr val="tx1"/>
                </a:solidFill>
              </a:rPr>
              <a:t>May 2019</a:t>
            </a:r>
          </a:p>
        </p:txBody>
      </p:sp>
    </p:spTree>
    <p:extLst>
      <p:ext uri="{BB962C8B-B14F-4D97-AF65-F5344CB8AC3E}">
        <p14:creationId xmlns:p14="http://schemas.microsoft.com/office/powerpoint/2010/main" val="292545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hf hdr="0" dt="0"/>
  <p:txStyles>
    <p:titleStyle>
      <a:lvl1pPr algn="ctr" defTabSz="345757" rtl="0" eaLnBrk="0" fontAlgn="base" hangingPunct="0"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5757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Helvetica" panose="020B0604020202020204" pitchFamily="34" charset="0"/>
        </a:defRPr>
      </a:lvl2pPr>
      <a:lvl3pPr algn="ctr" defTabSz="345757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Helvetica" panose="020B0604020202020204" pitchFamily="34" charset="0"/>
        </a:defRPr>
      </a:lvl3pPr>
      <a:lvl4pPr algn="ctr" defTabSz="345757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Helvetica" panose="020B0604020202020204" pitchFamily="34" charset="0"/>
        </a:defRPr>
      </a:lvl4pPr>
      <a:lvl5pPr algn="ctr" defTabSz="345757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Helvetica" panose="020B0604020202020204" pitchFamily="34" charset="0"/>
        </a:defRPr>
      </a:lvl5pPr>
      <a:lvl6pPr marL="411480" algn="ctr" defTabSz="345757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Helvetica" panose="020B0604020202020204" pitchFamily="34" charset="0"/>
        </a:defRPr>
      </a:lvl6pPr>
      <a:lvl7pPr marL="822960" algn="ctr" defTabSz="345757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Helvetica" panose="020B0604020202020204" pitchFamily="34" charset="0"/>
        </a:defRPr>
      </a:lvl7pPr>
      <a:lvl8pPr marL="1234440" algn="ctr" defTabSz="345757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Helvetica" panose="020B0604020202020204" pitchFamily="34" charset="0"/>
        </a:defRPr>
      </a:lvl8pPr>
      <a:lvl9pPr marL="1645920" algn="ctr" defTabSz="345757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Helvetica" panose="020B0604020202020204" pitchFamily="34" charset="0"/>
        </a:defRPr>
      </a:lvl9pPr>
    </p:titleStyle>
    <p:bodyStyle>
      <a:lvl1pPr marL="130016" indent="-130016" algn="l" defTabSz="34575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70" kern="1200">
          <a:solidFill>
            <a:schemeClr val="tx1"/>
          </a:solidFill>
          <a:latin typeface="+mn-lt"/>
          <a:ea typeface="+mn-ea"/>
          <a:cs typeface="+mn-cs"/>
        </a:defRPr>
      </a:lvl1pPr>
      <a:lvl2pPr marL="281465" indent="-107156" algn="l" defTabSz="34575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90" kern="1200">
          <a:solidFill>
            <a:schemeClr val="tx1"/>
          </a:solidFill>
          <a:latin typeface="+mn-lt"/>
          <a:ea typeface="+mn-ea"/>
          <a:cs typeface="+mn-cs"/>
        </a:defRPr>
      </a:lvl2pPr>
      <a:lvl3pPr marL="432912" indent="-85726" algn="l" defTabSz="34575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07219" indent="-85726" algn="l" defTabSz="34575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720" kern="1200">
          <a:solidFill>
            <a:schemeClr val="tx1"/>
          </a:solidFill>
          <a:latin typeface="+mn-lt"/>
          <a:ea typeface="+mn-ea"/>
          <a:cs typeface="+mn-cs"/>
        </a:defRPr>
      </a:lvl4pPr>
      <a:lvl5pPr marL="780097" indent="-85726" algn="l" defTabSz="34575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720" kern="1200">
          <a:solidFill>
            <a:schemeClr val="tx1"/>
          </a:solidFill>
          <a:latin typeface="+mn-lt"/>
          <a:ea typeface="+mn-ea"/>
          <a:cs typeface="+mn-cs"/>
        </a:defRPr>
      </a:lvl5pPr>
      <a:lvl6pPr marL="954725" indent="-86794" algn="l" defTabSz="347173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28311" indent="-86794" algn="l" defTabSz="347173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01896" indent="-86794" algn="l" defTabSz="347173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475483" indent="-86794" algn="l" defTabSz="347173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7173" rtl="0" eaLnBrk="1" latinLnBrk="0" hangingPunct="1">
        <a:defRPr sz="684" kern="1200">
          <a:solidFill>
            <a:schemeClr val="tx1"/>
          </a:solidFill>
          <a:latin typeface="+mn-lt"/>
          <a:ea typeface="+mn-ea"/>
          <a:cs typeface="+mn-cs"/>
        </a:defRPr>
      </a:lvl1pPr>
      <a:lvl2pPr marL="173587" algn="l" defTabSz="347173" rtl="0" eaLnBrk="1" latinLnBrk="0" hangingPunct="1">
        <a:defRPr sz="684" kern="1200">
          <a:solidFill>
            <a:schemeClr val="tx1"/>
          </a:solidFill>
          <a:latin typeface="+mn-lt"/>
          <a:ea typeface="+mn-ea"/>
          <a:cs typeface="+mn-cs"/>
        </a:defRPr>
      </a:lvl2pPr>
      <a:lvl3pPr marL="347173" algn="l" defTabSz="347173" rtl="0" eaLnBrk="1" latinLnBrk="0" hangingPunct="1">
        <a:defRPr sz="684" kern="1200">
          <a:solidFill>
            <a:schemeClr val="tx1"/>
          </a:solidFill>
          <a:latin typeface="+mn-lt"/>
          <a:ea typeface="+mn-ea"/>
          <a:cs typeface="+mn-cs"/>
        </a:defRPr>
      </a:lvl3pPr>
      <a:lvl4pPr marL="520759" algn="l" defTabSz="347173" rtl="0" eaLnBrk="1" latinLnBrk="0" hangingPunct="1">
        <a:defRPr sz="684" kern="1200">
          <a:solidFill>
            <a:schemeClr val="tx1"/>
          </a:solidFill>
          <a:latin typeface="+mn-lt"/>
          <a:ea typeface="+mn-ea"/>
          <a:cs typeface="+mn-cs"/>
        </a:defRPr>
      </a:lvl4pPr>
      <a:lvl5pPr marL="694345" algn="l" defTabSz="347173" rtl="0" eaLnBrk="1" latinLnBrk="0" hangingPunct="1">
        <a:defRPr sz="684" kern="1200">
          <a:solidFill>
            <a:schemeClr val="tx1"/>
          </a:solidFill>
          <a:latin typeface="+mn-lt"/>
          <a:ea typeface="+mn-ea"/>
          <a:cs typeface="+mn-cs"/>
        </a:defRPr>
      </a:lvl5pPr>
      <a:lvl6pPr marL="867931" algn="l" defTabSz="347173" rtl="0" eaLnBrk="1" latinLnBrk="0" hangingPunct="1">
        <a:defRPr sz="684" kern="1200">
          <a:solidFill>
            <a:schemeClr val="tx1"/>
          </a:solidFill>
          <a:latin typeface="+mn-lt"/>
          <a:ea typeface="+mn-ea"/>
          <a:cs typeface="+mn-cs"/>
        </a:defRPr>
      </a:lvl6pPr>
      <a:lvl7pPr marL="1041518" algn="l" defTabSz="347173" rtl="0" eaLnBrk="1" latinLnBrk="0" hangingPunct="1">
        <a:defRPr sz="684" kern="1200">
          <a:solidFill>
            <a:schemeClr val="tx1"/>
          </a:solidFill>
          <a:latin typeface="+mn-lt"/>
          <a:ea typeface="+mn-ea"/>
          <a:cs typeface="+mn-cs"/>
        </a:defRPr>
      </a:lvl7pPr>
      <a:lvl8pPr marL="1215103" algn="l" defTabSz="347173" rtl="0" eaLnBrk="1" latinLnBrk="0" hangingPunct="1">
        <a:defRPr sz="684" kern="1200">
          <a:solidFill>
            <a:schemeClr val="tx1"/>
          </a:solidFill>
          <a:latin typeface="+mn-lt"/>
          <a:ea typeface="+mn-ea"/>
          <a:cs typeface="+mn-cs"/>
        </a:defRPr>
      </a:lvl8pPr>
      <a:lvl9pPr marL="1388690" algn="l" defTabSz="347173" rtl="0" eaLnBrk="1" latinLnBrk="0" hangingPunct="1">
        <a:defRPr sz="6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0468E2-C1AC-4BF5-8017-AAB5E9326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2400" dirty="0"/>
              <a:t>4 possible outcome of each </a:t>
            </a:r>
            <a:r>
              <a:rPr lang="en-GB" sz="2400" b="1" dirty="0"/>
              <a:t>item</a:t>
            </a:r>
            <a:r>
              <a:rPr lang="en-GB" sz="2400" dirty="0"/>
              <a:t> on the test forms when conducting an LPC / LST / ATPL check:</a:t>
            </a:r>
          </a:p>
          <a:p>
            <a:endParaRPr lang="en-GB" sz="2400" dirty="0"/>
          </a:p>
          <a:p>
            <a:pPr marL="980135" lvl="2" indent="-411480">
              <a:buFont typeface="+mj-lt"/>
              <a:buAutoNum type="alphaLcParenR"/>
            </a:pPr>
            <a:r>
              <a:rPr lang="en-GB" sz="2400" dirty="0"/>
              <a:t>Pass</a:t>
            </a:r>
          </a:p>
          <a:p>
            <a:pPr marL="980135" lvl="2" indent="-411480">
              <a:buFont typeface="+mj-lt"/>
              <a:buAutoNum type="alphaLcParenR"/>
            </a:pPr>
            <a:r>
              <a:rPr lang="en-GB" sz="2400" dirty="0"/>
              <a:t>Fail, but Examiner gives the applicant another attempt</a:t>
            </a:r>
          </a:p>
          <a:p>
            <a:pPr marL="980135" lvl="2" indent="-411480">
              <a:buFont typeface="+mj-lt"/>
              <a:buAutoNum type="alphaLcParenR"/>
            </a:pPr>
            <a:r>
              <a:rPr lang="en-GB" sz="2400" dirty="0"/>
              <a:t>Fail, and the Examiner does not give the applicant another attempt. </a:t>
            </a:r>
            <a:r>
              <a:rPr lang="en-GB" sz="2400" b="1" dirty="0"/>
              <a:t>This ITEM is failed.</a:t>
            </a:r>
          </a:p>
          <a:p>
            <a:pPr marL="980135" lvl="2" indent="-411480">
              <a:buFont typeface="+mj-lt"/>
              <a:buAutoNum type="alphaLcParenR"/>
            </a:pPr>
            <a:r>
              <a:rPr lang="en-GB" sz="2400" dirty="0"/>
              <a:t>Fail, and the Examiner does not give the applicant another attempt. </a:t>
            </a:r>
            <a:r>
              <a:rPr lang="en-GB" sz="2400" b="1" dirty="0"/>
              <a:t>The ENTIRE TEST is failed.</a:t>
            </a:r>
          </a:p>
          <a:p>
            <a:endParaRPr lang="en-GB" sz="216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DBE656-4965-4D8E-9BF1-A3491D506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GUIDELINES FROM DANISH CAA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CE328-215A-4C0C-8CDA-65B0550613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097280"/>
            <a:fld id="{34C90F35-5409-4C98-878F-F5B69553D099}" type="slidenum">
              <a:rPr lang="en-US">
                <a:latin typeface="Helvetica"/>
              </a:rPr>
              <a:pPr defTabSz="1097280"/>
              <a:t>1</a:t>
            </a:fld>
            <a:endParaRPr lang="en-US" dirty="0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1531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0468E2-C1AC-4BF5-8017-AAB5E9326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2400" dirty="0"/>
              <a:t>An example:</a:t>
            </a:r>
          </a:p>
          <a:p>
            <a:endParaRPr lang="en-GB" sz="2400" dirty="0"/>
          </a:p>
          <a:p>
            <a:pPr lvl="1"/>
            <a:r>
              <a:rPr lang="en-GB" sz="2400" dirty="0"/>
              <a:t>An applicant is flying an ILS and becomes unstable, he choses to perform a go-around.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What grade would you give him?</a:t>
            </a:r>
          </a:p>
          <a:p>
            <a:pPr lvl="1"/>
            <a:endParaRPr lang="en-GB" sz="2400" dirty="0"/>
          </a:p>
          <a:p>
            <a:pPr marL="871549" lvl="3" indent="0">
              <a:buNone/>
            </a:pPr>
            <a:r>
              <a:rPr lang="en-GB" sz="2400" dirty="0"/>
              <a:t>(b)  Fail, but Examiner gives the applicant another attempt</a:t>
            </a:r>
            <a:endParaRPr lang="en-GB" sz="216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DBE656-4965-4D8E-9BF1-A3491D506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GUIDELINES FROM DANISH CAA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CE328-215A-4C0C-8CDA-65B0550613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097280"/>
            <a:fld id="{34C90F35-5409-4C98-878F-F5B69553D099}" type="slidenum">
              <a:rPr lang="en-US">
                <a:latin typeface="Helvetica"/>
              </a:rPr>
              <a:pPr defTabSz="1097280"/>
              <a:t>2</a:t>
            </a:fld>
            <a:endParaRPr lang="en-US" dirty="0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0275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0468E2-C1AC-4BF5-8017-AAB5E9326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2400" dirty="0"/>
              <a:t>When should a pilot have a repeat at an </a:t>
            </a:r>
            <a:r>
              <a:rPr lang="en-GB" sz="2400" b="1" dirty="0"/>
              <a:t>item</a:t>
            </a:r>
            <a:r>
              <a:rPr lang="en-GB" sz="2400" dirty="0"/>
              <a:t>?</a:t>
            </a:r>
          </a:p>
          <a:p>
            <a:endParaRPr lang="en-GB" sz="2400" dirty="0"/>
          </a:p>
          <a:p>
            <a:pPr lvl="1"/>
            <a:r>
              <a:rPr lang="en-GB" sz="2400" dirty="0"/>
              <a:t>Whenever possible unless</a:t>
            </a:r>
          </a:p>
          <a:p>
            <a:pPr lvl="1"/>
            <a:endParaRPr lang="en-GB" sz="2400" dirty="0"/>
          </a:p>
          <a:p>
            <a:pPr lvl="2"/>
            <a:r>
              <a:rPr lang="en-GB" sz="2400" dirty="0"/>
              <a:t>The test standard is so poor that the Examiner require a complete retest</a:t>
            </a:r>
          </a:p>
          <a:p>
            <a:pPr lvl="2"/>
            <a:endParaRPr lang="en-GB" sz="1200" dirty="0"/>
          </a:p>
          <a:p>
            <a:pPr lvl="2"/>
            <a:r>
              <a:rPr lang="en-GB" sz="2400" dirty="0"/>
              <a:t>The Examiner determines that the standard of the item performed was so poor, that another attempt will not be at an acceptable standard</a:t>
            </a:r>
          </a:p>
          <a:p>
            <a:pPr lvl="2"/>
            <a:endParaRPr lang="en-GB" sz="1200" dirty="0"/>
          </a:p>
          <a:p>
            <a:pPr lvl="2"/>
            <a:r>
              <a:rPr lang="en-GB" sz="2400" dirty="0"/>
              <a:t>It does not make sense to give another attempt.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DBE656-4965-4D8E-9BF1-A3491D506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GUIDELINES FROM DANISH CAA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CE328-215A-4C0C-8CDA-65B0550613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097280"/>
            <a:fld id="{34C90F35-5409-4C98-878F-F5B69553D099}" type="slidenum">
              <a:rPr lang="en-US">
                <a:latin typeface="Helvetica"/>
              </a:rPr>
              <a:pPr defTabSz="1097280"/>
              <a:t>3</a:t>
            </a:fld>
            <a:endParaRPr lang="en-US" dirty="0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0790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0468E2-C1AC-4BF5-8017-AAB5E9326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2400" dirty="0"/>
              <a:t>Another example:</a:t>
            </a:r>
          </a:p>
          <a:p>
            <a:endParaRPr lang="en-GB" sz="2400" dirty="0"/>
          </a:p>
          <a:p>
            <a:pPr lvl="1"/>
            <a:r>
              <a:rPr lang="en-GB" sz="2400" dirty="0"/>
              <a:t>An applicant is flying an ILS and becomes unestablished. He choses to perform a go-around.</a:t>
            </a:r>
          </a:p>
          <a:p>
            <a:pPr lvl="1"/>
            <a:r>
              <a:rPr lang="en-GB" sz="2400" dirty="0"/>
              <a:t>He is then asked to fly another ILS and once again he becomes unestablished and he performs another go-around.</a:t>
            </a:r>
          </a:p>
          <a:p>
            <a:endParaRPr lang="en-GB" sz="2400" dirty="0"/>
          </a:p>
          <a:p>
            <a:pPr lvl="1"/>
            <a:r>
              <a:rPr lang="en-GB" sz="2400" dirty="0"/>
              <a:t>What grade would you give him?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	(c)  Fail, and the Examiner does not give the applicant another attempt. 	This ITEM is failed.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DBE656-4965-4D8E-9BF1-A3491D506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GUIDELINES FROM DANISH CAA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CE328-215A-4C0C-8CDA-65B0550613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097280"/>
            <a:fld id="{34C90F35-5409-4C98-878F-F5B69553D099}" type="slidenum">
              <a:rPr lang="en-US">
                <a:latin typeface="Helvetica"/>
              </a:rPr>
              <a:pPr defTabSz="1097280"/>
              <a:t>4</a:t>
            </a:fld>
            <a:endParaRPr lang="en-US" dirty="0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7521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0468E2-C1AC-4BF5-8017-AAB5E9326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2400" dirty="0"/>
              <a:t>An example:</a:t>
            </a:r>
          </a:p>
          <a:p>
            <a:endParaRPr lang="en-GB" sz="2400" dirty="0"/>
          </a:p>
          <a:p>
            <a:pPr lvl="1"/>
            <a:r>
              <a:rPr lang="en-GB" sz="2400" dirty="0"/>
              <a:t>An applicant is flying an ILS and becomes unestablished below the MSA. He choses to continue the approach and lands the aircraft.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What grade would you give him?</a:t>
            </a:r>
          </a:p>
          <a:p>
            <a:endParaRPr lang="en-GB" sz="2400" dirty="0"/>
          </a:p>
          <a:p>
            <a:pPr marL="568655" lvl="2" indent="0">
              <a:buNone/>
            </a:pPr>
            <a:r>
              <a:rPr lang="en-GB" sz="2400" dirty="0"/>
              <a:t>(d)  Fail, and the Examiner does not give the applicant another attempt.  Any item where the aircraft is not operated in a safe and responsible way, circumstances taken into account = </a:t>
            </a:r>
            <a:r>
              <a:rPr lang="en-GB" sz="2400" u="sng" dirty="0">
                <a:solidFill>
                  <a:srgbClr val="FF0000"/>
                </a:solidFill>
              </a:rPr>
              <a:t>FULL FAIL </a:t>
            </a:r>
            <a:r>
              <a:rPr lang="en-GB" sz="2400" dirty="0"/>
              <a:t>(The entire test is failed).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DBE656-4965-4D8E-9BF1-A3491D506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GUIDELINES FROM DANISH CAA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CE328-215A-4C0C-8CDA-65B0550613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097280"/>
            <a:fld id="{34C90F35-5409-4C98-878F-F5B69553D099}" type="slidenum">
              <a:rPr lang="en-US">
                <a:latin typeface="Helvetica"/>
              </a:rPr>
              <a:pPr defTabSz="1097280"/>
              <a:t>5</a:t>
            </a:fld>
            <a:endParaRPr lang="en-US" dirty="0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2855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0468E2-C1AC-4BF5-8017-AAB5E9326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411480" lvl="1" indent="0">
              <a:spcBef>
                <a:spcPct val="20000"/>
              </a:spcBef>
              <a:spcAft>
                <a:spcPct val="0"/>
              </a:spcAft>
              <a:buNone/>
            </a:pPr>
            <a:r>
              <a:rPr lang="da-DK" sz="2160" dirty="0">
                <a:solidFill>
                  <a:srgbClr val="1F497D"/>
                </a:solidFill>
                <a:latin typeface="Helvetica"/>
                <a:cs typeface="+mn-cs"/>
              </a:rPr>
              <a:t>Fail, and the Examiner does not give the applicant another attempt. The entire test is failed. This grade will be given if the applicant performs in a way that negativly effects</a:t>
            </a:r>
          </a:p>
          <a:p>
            <a:pPr marL="411480" lvl="1" indent="0" algn="ctr">
              <a:spcBef>
                <a:spcPct val="20000"/>
              </a:spcBef>
              <a:spcAft>
                <a:spcPct val="0"/>
              </a:spcAft>
              <a:buNone/>
            </a:pPr>
            <a:r>
              <a:rPr lang="da-DK" sz="7200" b="1" u="sng" dirty="0">
                <a:solidFill>
                  <a:srgbClr val="FF0000"/>
                </a:solidFill>
                <a:latin typeface="Helvetica"/>
                <a:cs typeface="+mn-cs"/>
              </a:rPr>
              <a:t>SAFETY OF FLIGHT </a:t>
            </a:r>
          </a:p>
          <a:p>
            <a:pPr marL="411480" lvl="1" indent="0">
              <a:spcBef>
                <a:spcPct val="20000"/>
              </a:spcBef>
              <a:spcAft>
                <a:spcPct val="0"/>
              </a:spcAft>
              <a:buNone/>
            </a:pPr>
            <a:endParaRPr lang="da-DK" sz="2160" dirty="0">
              <a:solidFill>
                <a:srgbClr val="1F497D"/>
              </a:solidFill>
              <a:latin typeface="Helvetica"/>
              <a:cs typeface="+mn-cs"/>
            </a:endParaRPr>
          </a:p>
          <a:p>
            <a:pPr marL="411480" lvl="1" indent="0">
              <a:spcBef>
                <a:spcPct val="20000"/>
              </a:spcBef>
              <a:spcAft>
                <a:spcPct val="0"/>
              </a:spcAft>
              <a:buNone/>
            </a:pPr>
            <a:endParaRPr lang="da-DK" sz="2160" dirty="0">
              <a:solidFill>
                <a:srgbClr val="1F497D"/>
              </a:solidFill>
              <a:latin typeface="Helvetica"/>
              <a:cs typeface="+mn-cs"/>
            </a:endParaRPr>
          </a:p>
          <a:p>
            <a:pPr marL="1024412" lvl="3" indent="0">
              <a:buNone/>
            </a:pPr>
            <a:r>
              <a:rPr lang="da-DK" sz="2160" dirty="0">
                <a:solidFill>
                  <a:srgbClr val="1F497D"/>
                </a:solidFill>
                <a:latin typeface="Helvetica"/>
                <a:cs typeface="+mn-cs"/>
              </a:rPr>
              <a:t>Examples:</a:t>
            </a:r>
          </a:p>
          <a:p>
            <a:pPr marL="894397" lvl="3" indent="-107156"/>
            <a:r>
              <a:rPr lang="da-DK" sz="2160" dirty="0">
                <a:solidFill>
                  <a:srgbClr val="1F497D"/>
                </a:solidFill>
                <a:latin typeface="Helvetica"/>
                <a:cs typeface="+mn-cs"/>
              </a:rPr>
              <a:t> Incorrect go/no-go decision</a:t>
            </a:r>
          </a:p>
          <a:p>
            <a:pPr marL="894397" lvl="3" indent="-107156"/>
            <a:r>
              <a:rPr lang="da-DK" sz="2160" dirty="0">
                <a:solidFill>
                  <a:srgbClr val="1F497D"/>
                </a:solidFill>
                <a:latin typeface="Helvetica"/>
                <a:cs typeface="+mn-cs"/>
              </a:rPr>
              <a:t> Approach below minima</a:t>
            </a:r>
          </a:p>
          <a:p>
            <a:pPr marL="894397" lvl="3" indent="-107156"/>
            <a:r>
              <a:rPr lang="da-DK" sz="2160" dirty="0">
                <a:solidFill>
                  <a:srgbClr val="1F497D"/>
                </a:solidFill>
                <a:latin typeface="Helvetica"/>
                <a:cs typeface="+mn-cs"/>
              </a:rPr>
              <a:t> Non-compliance with clearence</a:t>
            </a:r>
          </a:p>
          <a:p>
            <a:pPr marL="894397" lvl="3" indent="-107156"/>
            <a:r>
              <a:rPr lang="da-DK" sz="2160" dirty="0">
                <a:solidFill>
                  <a:srgbClr val="1F497D"/>
                </a:solidFill>
                <a:latin typeface="Helvetica"/>
                <a:cs typeface="+mn-cs"/>
              </a:rPr>
              <a:t> Take off or landing on wrong runway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DBE656-4965-4D8E-9BF1-A3491D506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GUIDELINES FROM DANISH CAA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CE328-215A-4C0C-8CDA-65B0550613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097280"/>
            <a:fld id="{34C90F35-5409-4C98-878F-F5B69553D099}" type="slidenum">
              <a:rPr lang="en-US">
                <a:latin typeface="Helvetica"/>
              </a:rPr>
              <a:pPr defTabSz="1097280"/>
              <a:t>6</a:t>
            </a:fld>
            <a:endParaRPr lang="en-US" dirty="0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0560582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2">
      <a:dk1>
        <a:srgbClr val="1F497D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060"/>
      </a:hlink>
      <a:folHlink>
        <a:srgbClr val="366092"/>
      </a:folHlink>
    </a:clrScheme>
    <a:fontScheme name="Custom 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492</Words>
  <Application>Microsoft Office PowerPoint</Application>
  <PresentationFormat>Widescreen</PresentationFormat>
  <Paragraphs>66</Paragraphs>
  <Slides>6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4" baseType="lpstr">
      <vt:lpstr>MS PGothic</vt:lpstr>
      <vt:lpstr>Arial</vt:lpstr>
      <vt:lpstr>Arial Black</vt:lpstr>
      <vt:lpstr>Arial Narrow</vt:lpstr>
      <vt:lpstr>Calibri</vt:lpstr>
      <vt:lpstr>Helvetica</vt:lpstr>
      <vt:lpstr>Wingdings</vt:lpstr>
      <vt:lpstr>2_Office Theme</vt:lpstr>
      <vt:lpstr>GUIDELINES FROM DANISH CAA</vt:lpstr>
      <vt:lpstr>GUIDELINES FROM DANISH CAA</vt:lpstr>
      <vt:lpstr>GUIDELINES FROM DANISH CAA</vt:lpstr>
      <vt:lpstr>GUIDELINES FROM DANISH CAA</vt:lpstr>
      <vt:lpstr>GUIDELINES FROM DANISH CAA</vt:lpstr>
      <vt:lpstr>GUIDELINES FROM DANISH CAA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 FROM DANISH CAA</dc:title>
  <dc:creator>Morten Keller</dc:creator>
  <cp:lastModifiedBy>Morten Keller</cp:lastModifiedBy>
  <cp:revision>2</cp:revision>
  <dcterms:created xsi:type="dcterms:W3CDTF">2021-03-04T15:12:49Z</dcterms:created>
  <dcterms:modified xsi:type="dcterms:W3CDTF">2025-04-14T14:23:29Z</dcterms:modified>
</cp:coreProperties>
</file>